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56" r:id="rId2"/>
    <p:sldId id="260" r:id="rId3"/>
    <p:sldId id="261" r:id="rId4"/>
    <p:sldId id="258" r:id="rId5"/>
    <p:sldId id="257"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B8226-7FE8-4F89-A434-C3A948EE56E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it-IT"/>
        </a:p>
      </dgm:t>
    </dgm:pt>
    <dgm:pt modelId="{76185F14-1602-4177-AAED-DF12D5BEBEDA}">
      <dgm:prSet phldrT="[Testo]" custT="1"/>
      <dgm:spPr/>
      <dgm:t>
        <a:bodyPr/>
        <a:lstStyle/>
        <a:p>
          <a:r>
            <a:rPr lang="it-IT" sz="2200" b="0" dirty="0">
              <a:latin typeface="+mj-lt"/>
            </a:rPr>
            <a:t>ISEE (</a:t>
          </a:r>
          <a:r>
            <a:rPr lang="it-IT" sz="2200" b="0" dirty="0">
              <a:latin typeface="+mj-lt"/>
              <a:cs typeface="Calibri" panose="020F0502020204030204" pitchFamily="34" charset="0"/>
            </a:rPr>
            <a:t>€)</a:t>
          </a:r>
          <a:endParaRPr lang="it-IT" sz="2200" b="0" dirty="0">
            <a:latin typeface="+mj-lt"/>
          </a:endParaRPr>
        </a:p>
      </dgm:t>
    </dgm:pt>
    <dgm:pt modelId="{E8E2BF77-613D-4D01-AAFF-105248AFA9B4}" type="parTrans" cxnId="{525B3774-4B8B-433B-A865-47F28BADD4D9}">
      <dgm:prSet/>
      <dgm:spPr/>
      <dgm:t>
        <a:bodyPr/>
        <a:lstStyle/>
        <a:p>
          <a:endParaRPr lang="it-IT" sz="2200" b="0">
            <a:latin typeface="+mj-lt"/>
          </a:endParaRPr>
        </a:p>
      </dgm:t>
    </dgm:pt>
    <dgm:pt modelId="{6BCFC756-791F-44C6-8EE6-37954B22EA65}" type="sibTrans" cxnId="{525B3774-4B8B-433B-A865-47F28BADD4D9}">
      <dgm:prSet/>
      <dgm:spPr/>
      <dgm:t>
        <a:bodyPr/>
        <a:lstStyle/>
        <a:p>
          <a:endParaRPr lang="it-IT" sz="2200" b="0">
            <a:latin typeface="+mj-lt"/>
          </a:endParaRPr>
        </a:p>
      </dgm:t>
    </dgm:pt>
    <dgm:pt modelId="{0CF90FEF-492E-4892-BF05-5E29AE6912F4}">
      <dgm:prSet phldrT="[Testo]" custT="1"/>
      <dgm:spPr/>
      <dgm:t>
        <a:bodyPr/>
        <a:lstStyle/>
        <a:p>
          <a:r>
            <a:rPr lang="it-IT" sz="2200" b="0" dirty="0">
              <a:latin typeface="+mj-lt"/>
            </a:rPr>
            <a:t>FINO A 5.000</a:t>
          </a:r>
        </a:p>
      </dgm:t>
    </dgm:pt>
    <dgm:pt modelId="{C519642B-E0AF-4BCC-B9DC-451D11F59E50}" type="parTrans" cxnId="{C6BAFA98-C97E-48BC-8792-EB57AE7E737D}">
      <dgm:prSet/>
      <dgm:spPr/>
      <dgm:t>
        <a:bodyPr/>
        <a:lstStyle/>
        <a:p>
          <a:endParaRPr lang="it-IT" sz="2200" b="0">
            <a:latin typeface="+mj-lt"/>
          </a:endParaRPr>
        </a:p>
      </dgm:t>
    </dgm:pt>
    <dgm:pt modelId="{0B24EE6D-B74C-4362-8CB8-8C60C54377BB}" type="sibTrans" cxnId="{C6BAFA98-C97E-48BC-8792-EB57AE7E737D}">
      <dgm:prSet/>
      <dgm:spPr/>
      <dgm:t>
        <a:bodyPr/>
        <a:lstStyle/>
        <a:p>
          <a:endParaRPr lang="it-IT" sz="2200" b="0">
            <a:latin typeface="+mj-lt"/>
          </a:endParaRPr>
        </a:p>
      </dgm:t>
    </dgm:pt>
    <dgm:pt modelId="{B2F31E20-A23E-4E81-9C52-BD5A1742960C}">
      <dgm:prSet phldrT="[Testo]" custT="1"/>
      <dgm:spPr/>
      <dgm:t>
        <a:bodyPr/>
        <a:lstStyle/>
        <a:p>
          <a:r>
            <a:rPr lang="it-IT" sz="2200" b="0" dirty="0">
              <a:latin typeface="+mj-lt"/>
            </a:rPr>
            <a:t> DA 5.000,01 A 10.000</a:t>
          </a:r>
        </a:p>
      </dgm:t>
    </dgm:pt>
    <dgm:pt modelId="{EC457408-ECF4-43AA-B789-FF14A0A28DA6}" type="parTrans" cxnId="{0FF9B692-7C64-418D-9DA8-FC7D1750E98A}">
      <dgm:prSet/>
      <dgm:spPr/>
      <dgm:t>
        <a:bodyPr/>
        <a:lstStyle/>
        <a:p>
          <a:endParaRPr lang="it-IT" sz="2200" b="0">
            <a:latin typeface="+mj-lt"/>
          </a:endParaRPr>
        </a:p>
      </dgm:t>
    </dgm:pt>
    <dgm:pt modelId="{0C617292-612E-4CA5-8BCA-FB24A10168C1}" type="sibTrans" cxnId="{0FF9B692-7C64-418D-9DA8-FC7D1750E98A}">
      <dgm:prSet/>
      <dgm:spPr/>
      <dgm:t>
        <a:bodyPr/>
        <a:lstStyle/>
        <a:p>
          <a:endParaRPr lang="it-IT" sz="2200" b="0">
            <a:latin typeface="+mj-lt"/>
          </a:endParaRPr>
        </a:p>
      </dgm:t>
    </dgm:pt>
    <dgm:pt modelId="{E5C10331-CE6D-4554-8385-37FC76356991}">
      <dgm:prSet phldrT="[Testo]" custT="1"/>
      <dgm:spPr/>
      <dgm:t>
        <a:bodyPr/>
        <a:lstStyle/>
        <a:p>
          <a:r>
            <a:rPr lang="it-IT" sz="2200" b="0" dirty="0">
              <a:latin typeface="+mj-lt"/>
            </a:rPr>
            <a:t>QUOTA MENSILE</a:t>
          </a:r>
        </a:p>
        <a:p>
          <a:r>
            <a:rPr lang="it-IT" sz="2200" b="0" dirty="0">
              <a:latin typeface="+mj-lt"/>
            </a:rPr>
            <a:t>(10 RATE)</a:t>
          </a:r>
        </a:p>
      </dgm:t>
    </dgm:pt>
    <dgm:pt modelId="{D4F0F5A9-609B-48DF-A3B8-F7D265A74222}" type="parTrans" cxnId="{99437299-EFB5-4508-991B-2E223FD2D061}">
      <dgm:prSet/>
      <dgm:spPr/>
      <dgm:t>
        <a:bodyPr/>
        <a:lstStyle/>
        <a:p>
          <a:endParaRPr lang="it-IT" sz="2200" b="0">
            <a:latin typeface="+mj-lt"/>
          </a:endParaRPr>
        </a:p>
      </dgm:t>
    </dgm:pt>
    <dgm:pt modelId="{33300F25-F966-49CA-A4BC-090B8BF598F7}" type="sibTrans" cxnId="{99437299-EFB5-4508-991B-2E223FD2D061}">
      <dgm:prSet/>
      <dgm:spPr/>
      <dgm:t>
        <a:bodyPr/>
        <a:lstStyle/>
        <a:p>
          <a:endParaRPr lang="it-IT" sz="2200" b="0">
            <a:latin typeface="+mj-lt"/>
          </a:endParaRPr>
        </a:p>
      </dgm:t>
    </dgm:pt>
    <dgm:pt modelId="{48DA985C-CD21-4DF8-BAB5-995267A32A5E}">
      <dgm:prSet phldrT="[Testo]" custT="1"/>
      <dgm:spPr/>
      <dgm:t>
        <a:bodyPr/>
        <a:lstStyle/>
        <a:p>
          <a:r>
            <a:rPr lang="it-IT" sz="2200" b="0" dirty="0">
              <a:latin typeface="+mj-lt"/>
            </a:rPr>
            <a:t>80 </a:t>
          </a:r>
          <a:r>
            <a:rPr lang="it-IT" sz="2200" b="0" dirty="0">
              <a:latin typeface="+mj-lt"/>
              <a:cs typeface="Calibri" panose="020F0502020204030204" pitchFamily="34" charset="0"/>
            </a:rPr>
            <a:t>€</a:t>
          </a:r>
          <a:endParaRPr lang="it-IT" sz="2200" b="0" dirty="0">
            <a:latin typeface="+mj-lt"/>
          </a:endParaRPr>
        </a:p>
      </dgm:t>
    </dgm:pt>
    <dgm:pt modelId="{2CD9564E-336F-4987-9960-CD1CEC461C27}" type="parTrans" cxnId="{06AB35DC-10AC-4BCD-B9CE-7635613601B1}">
      <dgm:prSet/>
      <dgm:spPr/>
      <dgm:t>
        <a:bodyPr/>
        <a:lstStyle/>
        <a:p>
          <a:endParaRPr lang="it-IT" sz="2200" b="0">
            <a:latin typeface="+mj-lt"/>
          </a:endParaRPr>
        </a:p>
      </dgm:t>
    </dgm:pt>
    <dgm:pt modelId="{F43E1C16-DD2F-40AF-9029-AD60AAD8A3FC}" type="sibTrans" cxnId="{06AB35DC-10AC-4BCD-B9CE-7635613601B1}">
      <dgm:prSet/>
      <dgm:spPr/>
      <dgm:t>
        <a:bodyPr/>
        <a:lstStyle/>
        <a:p>
          <a:endParaRPr lang="it-IT" sz="2200" b="0">
            <a:latin typeface="+mj-lt"/>
          </a:endParaRPr>
        </a:p>
      </dgm:t>
    </dgm:pt>
    <dgm:pt modelId="{C7430D87-25BA-41D3-8C0D-8B13B4182FC2}">
      <dgm:prSet phldrT="[Testo]" custT="1"/>
      <dgm:spPr/>
      <dgm:t>
        <a:bodyPr/>
        <a:lstStyle/>
        <a:p>
          <a:r>
            <a:rPr lang="it-IT" sz="2200" b="0" dirty="0">
              <a:latin typeface="+mj-lt"/>
            </a:rPr>
            <a:t>120 </a:t>
          </a:r>
          <a:r>
            <a:rPr lang="it-IT" sz="2200" b="0" dirty="0">
              <a:latin typeface="+mj-lt"/>
              <a:cs typeface="Calibri" panose="020F0502020204030204" pitchFamily="34" charset="0"/>
            </a:rPr>
            <a:t>€</a:t>
          </a:r>
          <a:endParaRPr lang="it-IT" sz="2200" b="0" dirty="0">
            <a:latin typeface="+mj-lt"/>
          </a:endParaRPr>
        </a:p>
      </dgm:t>
    </dgm:pt>
    <dgm:pt modelId="{DA5923C0-E729-4396-B40D-0DA6111F3805}" type="parTrans" cxnId="{B70E956E-65BD-4ADC-B315-3E15F797606A}">
      <dgm:prSet/>
      <dgm:spPr/>
      <dgm:t>
        <a:bodyPr/>
        <a:lstStyle/>
        <a:p>
          <a:endParaRPr lang="it-IT" sz="2200" b="0">
            <a:latin typeface="+mj-lt"/>
          </a:endParaRPr>
        </a:p>
      </dgm:t>
    </dgm:pt>
    <dgm:pt modelId="{02D34D85-DADC-4F3D-9628-A4E569257E36}" type="sibTrans" cxnId="{B70E956E-65BD-4ADC-B315-3E15F797606A}">
      <dgm:prSet/>
      <dgm:spPr/>
      <dgm:t>
        <a:bodyPr/>
        <a:lstStyle/>
        <a:p>
          <a:endParaRPr lang="it-IT" sz="2200" b="0">
            <a:latin typeface="+mj-lt"/>
          </a:endParaRPr>
        </a:p>
      </dgm:t>
    </dgm:pt>
    <dgm:pt modelId="{AB355C40-DCC8-44F8-A164-957ACA69A75E}">
      <dgm:prSet phldrT="[Testo]" custT="1"/>
      <dgm:spPr/>
      <dgm:t>
        <a:bodyPr/>
        <a:lstStyle/>
        <a:p>
          <a:r>
            <a:rPr lang="it-IT" sz="2200" b="0" dirty="0">
              <a:latin typeface="+mj-lt"/>
            </a:rPr>
            <a:t>BONUS </a:t>
          </a:r>
        </a:p>
        <a:p>
          <a:r>
            <a:rPr lang="it-IT" sz="2200" b="0" dirty="0">
              <a:latin typeface="+mj-lt"/>
            </a:rPr>
            <a:t>REGIONALE</a:t>
          </a:r>
        </a:p>
      </dgm:t>
    </dgm:pt>
    <dgm:pt modelId="{4D8494A5-7DCF-437F-9E28-5519F95D984A}" type="parTrans" cxnId="{9F2CEEE6-68F2-4358-90CD-D9720F3FA8FB}">
      <dgm:prSet/>
      <dgm:spPr/>
      <dgm:t>
        <a:bodyPr/>
        <a:lstStyle/>
        <a:p>
          <a:endParaRPr lang="it-IT" sz="2200" b="0">
            <a:latin typeface="+mj-lt"/>
          </a:endParaRPr>
        </a:p>
      </dgm:t>
    </dgm:pt>
    <dgm:pt modelId="{5E3ABC1C-0D99-4AD6-BF2F-83FA0F8EC131}" type="sibTrans" cxnId="{9F2CEEE6-68F2-4358-90CD-D9720F3FA8FB}">
      <dgm:prSet/>
      <dgm:spPr/>
      <dgm:t>
        <a:bodyPr/>
        <a:lstStyle/>
        <a:p>
          <a:endParaRPr lang="it-IT" sz="2200" b="0">
            <a:latin typeface="+mj-lt"/>
          </a:endParaRPr>
        </a:p>
      </dgm:t>
    </dgm:pt>
    <dgm:pt modelId="{21C1A80D-155A-4625-9C24-05BBADB13489}">
      <dgm:prSet phldrT="[Testo]" custT="1"/>
      <dgm:spPr/>
      <dgm:t>
        <a:bodyPr/>
        <a:lstStyle/>
        <a:p>
          <a:r>
            <a:rPr lang="it-IT" sz="2200" b="0" dirty="0">
              <a:latin typeface="+mj-lt"/>
            </a:rPr>
            <a:t>1.650</a:t>
          </a:r>
        </a:p>
      </dgm:t>
    </dgm:pt>
    <dgm:pt modelId="{396C44A6-F4F6-41B0-A49A-949D58BEC2BF}" type="parTrans" cxnId="{BF1186C8-188D-4458-A0F0-1565CAB10010}">
      <dgm:prSet/>
      <dgm:spPr/>
      <dgm:t>
        <a:bodyPr/>
        <a:lstStyle/>
        <a:p>
          <a:endParaRPr lang="it-IT" sz="2200" b="0">
            <a:latin typeface="+mj-lt"/>
          </a:endParaRPr>
        </a:p>
      </dgm:t>
    </dgm:pt>
    <dgm:pt modelId="{1686AFF2-BE0A-4D7C-87EE-8D95F63BA396}" type="sibTrans" cxnId="{BF1186C8-188D-4458-A0F0-1565CAB10010}">
      <dgm:prSet/>
      <dgm:spPr/>
      <dgm:t>
        <a:bodyPr/>
        <a:lstStyle/>
        <a:p>
          <a:endParaRPr lang="it-IT" sz="2200" b="0">
            <a:latin typeface="+mj-lt"/>
          </a:endParaRPr>
        </a:p>
      </dgm:t>
    </dgm:pt>
    <dgm:pt modelId="{108B4397-3310-4766-9E5E-6E01E09122A6}">
      <dgm:prSet phldrT="[Testo]" custT="1"/>
      <dgm:spPr/>
      <dgm:t>
        <a:bodyPr/>
        <a:lstStyle/>
        <a:p>
          <a:r>
            <a:rPr lang="it-IT" sz="2200" b="0" dirty="0">
              <a:latin typeface="+mj-lt"/>
            </a:rPr>
            <a:t>1200</a:t>
          </a:r>
        </a:p>
      </dgm:t>
    </dgm:pt>
    <dgm:pt modelId="{326DD156-362C-4107-84D5-8FAD6DFF27DB}" type="parTrans" cxnId="{A91D12F4-1986-489F-B872-1AD035213350}">
      <dgm:prSet/>
      <dgm:spPr/>
      <dgm:t>
        <a:bodyPr/>
        <a:lstStyle/>
        <a:p>
          <a:endParaRPr lang="it-IT" sz="2200" b="0">
            <a:latin typeface="+mj-lt"/>
          </a:endParaRPr>
        </a:p>
      </dgm:t>
    </dgm:pt>
    <dgm:pt modelId="{0EF58A2D-3ECE-4B84-BB57-6ECC8ABF7A34}" type="sibTrans" cxnId="{A91D12F4-1986-489F-B872-1AD035213350}">
      <dgm:prSet/>
      <dgm:spPr/>
      <dgm:t>
        <a:bodyPr/>
        <a:lstStyle/>
        <a:p>
          <a:endParaRPr lang="it-IT" sz="2200" b="0">
            <a:latin typeface="+mj-lt"/>
          </a:endParaRPr>
        </a:p>
      </dgm:t>
    </dgm:pt>
    <dgm:pt modelId="{63B4F291-6877-4900-9853-A7943132DD76}">
      <dgm:prSet custT="1"/>
      <dgm:spPr/>
      <dgm:t>
        <a:bodyPr/>
        <a:lstStyle/>
        <a:p>
          <a:r>
            <a:rPr lang="it-IT" sz="2200" b="0" dirty="0">
              <a:latin typeface="+mj-lt"/>
            </a:rPr>
            <a:t>220 </a:t>
          </a:r>
          <a:r>
            <a:rPr lang="it-IT" sz="2200" b="0" dirty="0">
              <a:latin typeface="+mj-lt"/>
              <a:cs typeface="Calibri" panose="020F0502020204030204" pitchFamily="34" charset="0"/>
            </a:rPr>
            <a:t>€</a:t>
          </a:r>
          <a:endParaRPr lang="it-IT" sz="2200" b="0" dirty="0">
            <a:latin typeface="+mj-lt"/>
          </a:endParaRPr>
        </a:p>
      </dgm:t>
    </dgm:pt>
    <dgm:pt modelId="{744D3B56-0096-4AC7-A343-8AA6ECC63F30}" type="parTrans" cxnId="{FC444C06-DD97-483C-9619-FAFD1DFD2A7A}">
      <dgm:prSet/>
      <dgm:spPr/>
      <dgm:t>
        <a:bodyPr/>
        <a:lstStyle/>
        <a:p>
          <a:endParaRPr lang="it-IT" sz="2200" b="0">
            <a:latin typeface="+mj-lt"/>
          </a:endParaRPr>
        </a:p>
      </dgm:t>
    </dgm:pt>
    <dgm:pt modelId="{452CF9E6-A3D9-4232-8A11-B9AE38D5C492}" type="sibTrans" cxnId="{FC444C06-DD97-483C-9619-FAFD1DFD2A7A}">
      <dgm:prSet/>
      <dgm:spPr/>
      <dgm:t>
        <a:bodyPr/>
        <a:lstStyle/>
        <a:p>
          <a:endParaRPr lang="it-IT" sz="2200" b="0">
            <a:latin typeface="+mj-lt"/>
          </a:endParaRPr>
        </a:p>
      </dgm:t>
    </dgm:pt>
    <dgm:pt modelId="{9349FDC3-B5F6-446B-A30F-1EA885BB1F53}">
      <dgm:prSet custT="1"/>
      <dgm:spPr/>
      <dgm:t>
        <a:bodyPr/>
        <a:lstStyle/>
        <a:p>
          <a:r>
            <a:rPr lang="it-IT" sz="2200" b="0" dirty="0">
              <a:latin typeface="+mj-lt"/>
            </a:rPr>
            <a:t>350 </a:t>
          </a:r>
          <a:r>
            <a:rPr lang="it-IT" sz="2200" b="0" dirty="0">
              <a:latin typeface="+mj-lt"/>
              <a:cs typeface="Calibri" panose="020F0502020204030204" pitchFamily="34" charset="0"/>
            </a:rPr>
            <a:t>€</a:t>
          </a:r>
          <a:endParaRPr lang="it-IT" sz="2200" b="0" dirty="0">
            <a:latin typeface="+mj-lt"/>
          </a:endParaRPr>
        </a:p>
      </dgm:t>
    </dgm:pt>
    <dgm:pt modelId="{87DC043B-2090-40A0-A789-D82B003F13B0}" type="parTrans" cxnId="{60814805-9605-4E71-83F2-CAEDE8460A42}">
      <dgm:prSet/>
      <dgm:spPr/>
      <dgm:t>
        <a:bodyPr/>
        <a:lstStyle/>
        <a:p>
          <a:endParaRPr lang="it-IT" sz="2200" b="0">
            <a:latin typeface="+mj-lt"/>
          </a:endParaRPr>
        </a:p>
      </dgm:t>
    </dgm:pt>
    <dgm:pt modelId="{1C66D6A9-BC15-492C-9CFA-ED2356AEF711}" type="sibTrans" cxnId="{60814805-9605-4E71-83F2-CAEDE8460A42}">
      <dgm:prSet/>
      <dgm:spPr/>
      <dgm:t>
        <a:bodyPr/>
        <a:lstStyle/>
        <a:p>
          <a:endParaRPr lang="it-IT" sz="2200" b="0">
            <a:latin typeface="+mj-lt"/>
          </a:endParaRPr>
        </a:p>
      </dgm:t>
    </dgm:pt>
    <dgm:pt modelId="{569E2F22-5806-4696-BCCA-D1DE336544F2}">
      <dgm:prSet custT="1"/>
      <dgm:spPr/>
      <dgm:t>
        <a:bodyPr/>
        <a:lstStyle/>
        <a:p>
          <a:r>
            <a:rPr lang="it-IT" sz="2200" b="0" dirty="0">
              <a:latin typeface="+mj-lt"/>
            </a:rPr>
            <a:t>1.650</a:t>
          </a:r>
        </a:p>
      </dgm:t>
    </dgm:pt>
    <dgm:pt modelId="{D9F5445F-56D2-4EBC-AB20-9230291F1CEE}" type="parTrans" cxnId="{D7BC02AC-D0D3-48C5-A6B0-C9C2C3F3CDBC}">
      <dgm:prSet/>
      <dgm:spPr/>
      <dgm:t>
        <a:bodyPr/>
        <a:lstStyle/>
        <a:p>
          <a:endParaRPr lang="it-IT" sz="2200" b="0">
            <a:latin typeface="+mj-lt"/>
          </a:endParaRPr>
        </a:p>
      </dgm:t>
    </dgm:pt>
    <dgm:pt modelId="{EAF6B157-0FD3-4F5A-8AEB-B18A299327F4}" type="sibTrans" cxnId="{D7BC02AC-D0D3-48C5-A6B0-C9C2C3F3CDBC}">
      <dgm:prSet/>
      <dgm:spPr/>
      <dgm:t>
        <a:bodyPr/>
        <a:lstStyle/>
        <a:p>
          <a:endParaRPr lang="it-IT" sz="2200" b="0">
            <a:latin typeface="+mj-lt"/>
          </a:endParaRPr>
        </a:p>
      </dgm:t>
    </dgm:pt>
    <dgm:pt modelId="{17B8F1C8-4FE1-4A4B-9647-5FDC771E69BB}">
      <dgm:prSet custT="1"/>
      <dgm:spPr/>
      <dgm:t>
        <a:bodyPr/>
        <a:lstStyle/>
        <a:p>
          <a:r>
            <a:rPr lang="it-IT" sz="2200" b="0" dirty="0">
              <a:latin typeface="+mj-lt"/>
            </a:rPr>
            <a:t>1.300</a:t>
          </a:r>
        </a:p>
      </dgm:t>
    </dgm:pt>
    <dgm:pt modelId="{4F348A17-AA2D-48D7-A554-3D9DFF9C95CD}" type="parTrans" cxnId="{772462E4-DF24-4D09-B686-3B86398A43DA}">
      <dgm:prSet/>
      <dgm:spPr/>
      <dgm:t>
        <a:bodyPr/>
        <a:lstStyle/>
        <a:p>
          <a:endParaRPr lang="it-IT" sz="2200" b="0">
            <a:latin typeface="+mj-lt"/>
          </a:endParaRPr>
        </a:p>
      </dgm:t>
    </dgm:pt>
    <dgm:pt modelId="{CB4A93E5-F5A4-40BB-AC5B-C51AC506C596}" type="sibTrans" cxnId="{772462E4-DF24-4D09-B686-3B86398A43DA}">
      <dgm:prSet/>
      <dgm:spPr/>
      <dgm:t>
        <a:bodyPr/>
        <a:lstStyle/>
        <a:p>
          <a:endParaRPr lang="it-IT" sz="2200" b="0">
            <a:latin typeface="+mj-lt"/>
          </a:endParaRPr>
        </a:p>
      </dgm:t>
    </dgm:pt>
    <dgm:pt modelId="{D4F6661F-B43A-472D-BCD7-210E97E51C92}">
      <dgm:prSet custT="1"/>
      <dgm:spPr/>
      <dgm:t>
        <a:bodyPr/>
        <a:lstStyle/>
        <a:p>
          <a:r>
            <a:rPr lang="it-IT" sz="2200" b="0" dirty="0">
              <a:latin typeface="+mj-lt"/>
            </a:rPr>
            <a:t>DA 10.000,01 A 20.000</a:t>
          </a:r>
        </a:p>
      </dgm:t>
    </dgm:pt>
    <dgm:pt modelId="{8A9D972A-0459-4A7D-AA99-F55887C4A786}" type="parTrans" cxnId="{4E879D33-D944-4317-BA4C-BB514DA13A39}">
      <dgm:prSet/>
      <dgm:spPr/>
      <dgm:t>
        <a:bodyPr/>
        <a:lstStyle/>
        <a:p>
          <a:endParaRPr lang="it-IT" sz="2200" b="0">
            <a:latin typeface="+mj-lt"/>
          </a:endParaRPr>
        </a:p>
      </dgm:t>
    </dgm:pt>
    <dgm:pt modelId="{BE803B0B-8E26-4FD3-B150-E3A6DE20C4E9}" type="sibTrans" cxnId="{4E879D33-D944-4317-BA4C-BB514DA13A39}">
      <dgm:prSet/>
      <dgm:spPr/>
      <dgm:t>
        <a:bodyPr/>
        <a:lstStyle/>
        <a:p>
          <a:endParaRPr lang="it-IT" sz="2200" b="0">
            <a:latin typeface="+mj-lt"/>
          </a:endParaRPr>
        </a:p>
      </dgm:t>
    </dgm:pt>
    <dgm:pt modelId="{5E7FEF3C-2E51-40A1-8A35-22CA704A4F9B}">
      <dgm:prSet custT="1"/>
      <dgm:spPr/>
      <dgm:t>
        <a:bodyPr/>
        <a:lstStyle/>
        <a:p>
          <a:r>
            <a:rPr lang="it-IT" sz="2200" b="0" dirty="0">
              <a:latin typeface="+mj-lt"/>
            </a:rPr>
            <a:t>DA 20.000,01 A 26.000</a:t>
          </a:r>
        </a:p>
      </dgm:t>
    </dgm:pt>
    <dgm:pt modelId="{BC799EF9-8AB6-49D7-A374-3BEE069AC65D}" type="parTrans" cxnId="{4601A85A-27A7-496E-BFA7-62C8ECED58E0}">
      <dgm:prSet/>
      <dgm:spPr/>
      <dgm:t>
        <a:bodyPr/>
        <a:lstStyle/>
        <a:p>
          <a:endParaRPr lang="it-IT" sz="2200" b="0">
            <a:latin typeface="+mj-lt"/>
          </a:endParaRPr>
        </a:p>
      </dgm:t>
    </dgm:pt>
    <dgm:pt modelId="{B38B48C5-CEE6-422B-B286-F717868662CD}" type="sibTrans" cxnId="{4601A85A-27A7-496E-BFA7-62C8ECED58E0}">
      <dgm:prSet/>
      <dgm:spPr/>
      <dgm:t>
        <a:bodyPr/>
        <a:lstStyle/>
        <a:p>
          <a:endParaRPr lang="it-IT" sz="2200" b="0">
            <a:latin typeface="+mj-lt"/>
          </a:endParaRPr>
        </a:p>
      </dgm:t>
    </dgm:pt>
    <dgm:pt modelId="{AA39A562-0A9F-46CD-956C-9FF15E35FB05}">
      <dgm:prSet custT="1"/>
      <dgm:spPr/>
      <dgm:t>
        <a:bodyPr/>
        <a:lstStyle/>
        <a:p>
          <a:r>
            <a:rPr lang="it-IT" sz="2200" b="0" dirty="0">
              <a:latin typeface="+mj-lt"/>
            </a:rPr>
            <a:t>DA 26.000,01</a:t>
          </a:r>
        </a:p>
      </dgm:t>
    </dgm:pt>
    <dgm:pt modelId="{1F0E3466-DB8D-4427-B477-37765F6F2DDD}" type="parTrans" cxnId="{C7182EEB-3C05-433E-A986-7E1F0A295FC2}">
      <dgm:prSet/>
      <dgm:spPr/>
      <dgm:t>
        <a:bodyPr/>
        <a:lstStyle/>
        <a:p>
          <a:endParaRPr lang="it-IT" sz="2200" b="0">
            <a:latin typeface="+mj-lt"/>
          </a:endParaRPr>
        </a:p>
      </dgm:t>
    </dgm:pt>
    <dgm:pt modelId="{C80815E5-BE83-4044-B8C8-773A6584D5BE}" type="sibTrans" cxnId="{C7182EEB-3C05-433E-A986-7E1F0A295FC2}">
      <dgm:prSet/>
      <dgm:spPr/>
      <dgm:t>
        <a:bodyPr/>
        <a:lstStyle/>
        <a:p>
          <a:endParaRPr lang="it-IT" sz="2200" b="0">
            <a:latin typeface="+mj-lt"/>
          </a:endParaRPr>
        </a:p>
      </dgm:t>
    </dgm:pt>
    <dgm:pt modelId="{63B351C1-6275-4CF0-A1E0-8426945F9B4D}">
      <dgm:prSet custT="1"/>
      <dgm:spPr/>
      <dgm:t>
        <a:bodyPr/>
        <a:lstStyle/>
        <a:p>
          <a:r>
            <a:rPr lang="it-IT" sz="2200" b="0" dirty="0">
              <a:latin typeface="+mj-lt"/>
            </a:rPr>
            <a:t>/</a:t>
          </a:r>
        </a:p>
      </dgm:t>
    </dgm:pt>
    <dgm:pt modelId="{E917A329-A2F8-44B7-826A-F48F276A880C}" type="parTrans" cxnId="{F78002B9-E192-440B-A446-E2121DC9718C}">
      <dgm:prSet/>
      <dgm:spPr/>
      <dgm:t>
        <a:bodyPr/>
        <a:lstStyle/>
        <a:p>
          <a:endParaRPr lang="it-IT" sz="2200" b="0">
            <a:latin typeface="+mj-lt"/>
          </a:endParaRPr>
        </a:p>
      </dgm:t>
    </dgm:pt>
    <dgm:pt modelId="{A3587363-9F72-440E-9C36-849A0FA811C7}" type="sibTrans" cxnId="{F78002B9-E192-440B-A446-E2121DC9718C}">
      <dgm:prSet/>
      <dgm:spPr/>
      <dgm:t>
        <a:bodyPr/>
        <a:lstStyle/>
        <a:p>
          <a:endParaRPr lang="it-IT" sz="2200" b="0">
            <a:latin typeface="+mj-lt"/>
          </a:endParaRPr>
        </a:p>
      </dgm:t>
    </dgm:pt>
    <dgm:pt modelId="{4CE073BF-63DF-469A-BE99-7D22367EF08F}">
      <dgm:prSet custT="1"/>
      <dgm:spPr/>
      <dgm:t>
        <a:bodyPr/>
        <a:lstStyle/>
        <a:p>
          <a:r>
            <a:rPr lang="it-IT" sz="2200" b="0" dirty="0">
              <a:latin typeface="+mj-lt"/>
            </a:rPr>
            <a:t>165 </a:t>
          </a:r>
          <a:r>
            <a:rPr lang="it-IT" sz="2200" b="0" dirty="0">
              <a:latin typeface="+mj-lt"/>
              <a:cs typeface="Calibri" panose="020F0502020204030204" pitchFamily="34" charset="0"/>
            </a:rPr>
            <a:t>€</a:t>
          </a:r>
          <a:r>
            <a:rPr lang="it-IT" sz="2200" b="0" dirty="0">
              <a:latin typeface="+mj-lt"/>
            </a:rPr>
            <a:t> </a:t>
          </a:r>
        </a:p>
      </dgm:t>
    </dgm:pt>
    <dgm:pt modelId="{2C35F4A2-D6E0-4277-80D5-F7D85D557FBF}" type="parTrans" cxnId="{12A4F78C-DDCF-4F6F-BF71-6B502F29C429}">
      <dgm:prSet/>
      <dgm:spPr/>
      <dgm:t>
        <a:bodyPr/>
        <a:lstStyle/>
        <a:p>
          <a:endParaRPr lang="it-IT" sz="2200" b="0">
            <a:latin typeface="+mj-lt"/>
          </a:endParaRPr>
        </a:p>
      </dgm:t>
    </dgm:pt>
    <dgm:pt modelId="{9E05818A-0C62-4C56-9839-C811809B0AA3}" type="sibTrans" cxnId="{12A4F78C-DDCF-4F6F-BF71-6B502F29C429}">
      <dgm:prSet/>
      <dgm:spPr/>
      <dgm:t>
        <a:bodyPr/>
        <a:lstStyle/>
        <a:p>
          <a:endParaRPr lang="it-IT" sz="2200" b="0">
            <a:latin typeface="+mj-lt"/>
          </a:endParaRPr>
        </a:p>
      </dgm:t>
    </dgm:pt>
    <dgm:pt modelId="{5EB9DE9F-FC96-4305-A0F9-6F786262EDD2}" type="pres">
      <dgm:prSet presAssocID="{CD7B8226-7FE8-4F89-A434-C3A948EE56E3}" presName="theList" presStyleCnt="0">
        <dgm:presLayoutVars>
          <dgm:dir/>
          <dgm:animLvl val="lvl"/>
          <dgm:resizeHandles val="exact"/>
        </dgm:presLayoutVars>
      </dgm:prSet>
      <dgm:spPr/>
    </dgm:pt>
    <dgm:pt modelId="{98756195-A397-4ED3-954B-D2F6D5C1D722}" type="pres">
      <dgm:prSet presAssocID="{76185F14-1602-4177-AAED-DF12D5BEBEDA}" presName="compNode" presStyleCnt="0"/>
      <dgm:spPr/>
    </dgm:pt>
    <dgm:pt modelId="{9D5773CE-9BB8-4127-BE49-A2293DD9DAD1}" type="pres">
      <dgm:prSet presAssocID="{76185F14-1602-4177-AAED-DF12D5BEBEDA}" presName="aNode" presStyleLbl="bgShp" presStyleIdx="0" presStyleCnt="3" custScaleX="90412"/>
      <dgm:spPr/>
    </dgm:pt>
    <dgm:pt modelId="{BC290712-4F93-438C-B833-01DEEE198D57}" type="pres">
      <dgm:prSet presAssocID="{76185F14-1602-4177-AAED-DF12D5BEBEDA}" presName="textNode" presStyleLbl="bgShp" presStyleIdx="0" presStyleCnt="3"/>
      <dgm:spPr/>
    </dgm:pt>
    <dgm:pt modelId="{41077EB3-9E85-4BC0-8023-1B14EC9F6329}" type="pres">
      <dgm:prSet presAssocID="{76185F14-1602-4177-AAED-DF12D5BEBEDA}" presName="compChildNode" presStyleCnt="0"/>
      <dgm:spPr/>
    </dgm:pt>
    <dgm:pt modelId="{0C4B313E-A468-42B3-A7E1-37A06325C578}" type="pres">
      <dgm:prSet presAssocID="{76185F14-1602-4177-AAED-DF12D5BEBEDA}" presName="theInnerList" presStyleCnt="0"/>
      <dgm:spPr/>
    </dgm:pt>
    <dgm:pt modelId="{53CDD8E0-194E-44A6-BDF7-6A9A4FCA8C9B}" type="pres">
      <dgm:prSet presAssocID="{0CF90FEF-492E-4892-BF05-5E29AE6912F4}" presName="childNode" presStyleLbl="node1" presStyleIdx="0" presStyleCnt="15">
        <dgm:presLayoutVars>
          <dgm:bulletEnabled val="1"/>
        </dgm:presLayoutVars>
      </dgm:prSet>
      <dgm:spPr/>
    </dgm:pt>
    <dgm:pt modelId="{A7B0DD24-9826-4200-BFEE-67A82430233B}" type="pres">
      <dgm:prSet presAssocID="{0CF90FEF-492E-4892-BF05-5E29AE6912F4}" presName="aSpace2" presStyleCnt="0"/>
      <dgm:spPr/>
    </dgm:pt>
    <dgm:pt modelId="{E103A6C0-7384-4ABD-8630-BE2DBE3349BB}" type="pres">
      <dgm:prSet presAssocID="{B2F31E20-A23E-4E81-9C52-BD5A1742960C}" presName="childNode" presStyleLbl="node1" presStyleIdx="1" presStyleCnt="15">
        <dgm:presLayoutVars>
          <dgm:bulletEnabled val="1"/>
        </dgm:presLayoutVars>
      </dgm:prSet>
      <dgm:spPr/>
    </dgm:pt>
    <dgm:pt modelId="{FECBCD7D-0EC6-4BAD-B0D5-0378EAFCBEA2}" type="pres">
      <dgm:prSet presAssocID="{B2F31E20-A23E-4E81-9C52-BD5A1742960C}" presName="aSpace2" presStyleCnt="0"/>
      <dgm:spPr/>
    </dgm:pt>
    <dgm:pt modelId="{40787B1D-5A35-4556-9F57-DC65FA86BAE5}" type="pres">
      <dgm:prSet presAssocID="{D4F6661F-B43A-472D-BCD7-210E97E51C92}" presName="childNode" presStyleLbl="node1" presStyleIdx="2" presStyleCnt="15">
        <dgm:presLayoutVars>
          <dgm:bulletEnabled val="1"/>
        </dgm:presLayoutVars>
      </dgm:prSet>
      <dgm:spPr/>
    </dgm:pt>
    <dgm:pt modelId="{FBCE58ED-ED1D-4F6D-AEAB-D028B6296460}" type="pres">
      <dgm:prSet presAssocID="{D4F6661F-B43A-472D-BCD7-210E97E51C92}" presName="aSpace2" presStyleCnt="0"/>
      <dgm:spPr/>
    </dgm:pt>
    <dgm:pt modelId="{8AB4CD6E-F1E6-49EA-B7E7-20DE11B1BA68}" type="pres">
      <dgm:prSet presAssocID="{5E7FEF3C-2E51-40A1-8A35-22CA704A4F9B}" presName="childNode" presStyleLbl="node1" presStyleIdx="3" presStyleCnt="15">
        <dgm:presLayoutVars>
          <dgm:bulletEnabled val="1"/>
        </dgm:presLayoutVars>
      </dgm:prSet>
      <dgm:spPr/>
    </dgm:pt>
    <dgm:pt modelId="{7C2FB1E9-E45E-43BA-8008-337F77A159B2}" type="pres">
      <dgm:prSet presAssocID="{5E7FEF3C-2E51-40A1-8A35-22CA704A4F9B}" presName="aSpace2" presStyleCnt="0"/>
      <dgm:spPr/>
    </dgm:pt>
    <dgm:pt modelId="{3E965A78-EDE9-4AE5-AAE3-55DAD6BB45F9}" type="pres">
      <dgm:prSet presAssocID="{AA39A562-0A9F-46CD-956C-9FF15E35FB05}" presName="childNode" presStyleLbl="node1" presStyleIdx="4" presStyleCnt="15">
        <dgm:presLayoutVars>
          <dgm:bulletEnabled val="1"/>
        </dgm:presLayoutVars>
      </dgm:prSet>
      <dgm:spPr/>
    </dgm:pt>
    <dgm:pt modelId="{9C4BDB87-42EC-4F29-8BE5-FD7457D9B811}" type="pres">
      <dgm:prSet presAssocID="{76185F14-1602-4177-AAED-DF12D5BEBEDA}" presName="aSpace" presStyleCnt="0"/>
      <dgm:spPr/>
    </dgm:pt>
    <dgm:pt modelId="{F670ADD5-E0D0-4019-927B-612A50F485B7}" type="pres">
      <dgm:prSet presAssocID="{E5C10331-CE6D-4554-8385-37FC76356991}" presName="compNode" presStyleCnt="0"/>
      <dgm:spPr/>
    </dgm:pt>
    <dgm:pt modelId="{1C8DA8F3-489D-4CC9-A978-C6E90C94AE3B}" type="pres">
      <dgm:prSet presAssocID="{E5C10331-CE6D-4554-8385-37FC76356991}" presName="aNode" presStyleLbl="bgShp" presStyleIdx="1" presStyleCnt="3"/>
      <dgm:spPr/>
    </dgm:pt>
    <dgm:pt modelId="{04645FFD-108E-43B2-B8A6-C1712146A33E}" type="pres">
      <dgm:prSet presAssocID="{E5C10331-CE6D-4554-8385-37FC76356991}" presName="textNode" presStyleLbl="bgShp" presStyleIdx="1" presStyleCnt="3"/>
      <dgm:spPr/>
    </dgm:pt>
    <dgm:pt modelId="{38435275-8642-435A-B331-9EAD815D2549}" type="pres">
      <dgm:prSet presAssocID="{E5C10331-CE6D-4554-8385-37FC76356991}" presName="compChildNode" presStyleCnt="0"/>
      <dgm:spPr/>
    </dgm:pt>
    <dgm:pt modelId="{230137E6-68DF-42DE-B1AB-38EB5FD195E0}" type="pres">
      <dgm:prSet presAssocID="{E5C10331-CE6D-4554-8385-37FC76356991}" presName="theInnerList" presStyleCnt="0"/>
      <dgm:spPr/>
    </dgm:pt>
    <dgm:pt modelId="{11FB71DD-DE57-4A42-9C6B-1638D3C3714A}" type="pres">
      <dgm:prSet presAssocID="{48DA985C-CD21-4DF8-BAB5-995267A32A5E}" presName="childNode" presStyleLbl="node1" presStyleIdx="5" presStyleCnt="15">
        <dgm:presLayoutVars>
          <dgm:bulletEnabled val="1"/>
        </dgm:presLayoutVars>
      </dgm:prSet>
      <dgm:spPr/>
    </dgm:pt>
    <dgm:pt modelId="{30E399A7-0318-461C-9E47-6D95D942FBE3}" type="pres">
      <dgm:prSet presAssocID="{48DA985C-CD21-4DF8-BAB5-995267A32A5E}" presName="aSpace2" presStyleCnt="0"/>
      <dgm:spPr/>
    </dgm:pt>
    <dgm:pt modelId="{E846B2A3-FE0F-45ED-A0C0-623A89392F6A}" type="pres">
      <dgm:prSet presAssocID="{C7430D87-25BA-41D3-8C0D-8B13B4182FC2}" presName="childNode" presStyleLbl="node1" presStyleIdx="6" presStyleCnt="15">
        <dgm:presLayoutVars>
          <dgm:bulletEnabled val="1"/>
        </dgm:presLayoutVars>
      </dgm:prSet>
      <dgm:spPr/>
    </dgm:pt>
    <dgm:pt modelId="{CE5B5BF3-6394-4065-BDA5-93932C2415E0}" type="pres">
      <dgm:prSet presAssocID="{C7430D87-25BA-41D3-8C0D-8B13B4182FC2}" presName="aSpace2" presStyleCnt="0"/>
      <dgm:spPr/>
    </dgm:pt>
    <dgm:pt modelId="{DFEF5510-6B1F-4898-8A9B-2337FBA61E1E}" type="pres">
      <dgm:prSet presAssocID="{4CE073BF-63DF-469A-BE99-7D22367EF08F}" presName="childNode" presStyleLbl="node1" presStyleIdx="7" presStyleCnt="15">
        <dgm:presLayoutVars>
          <dgm:bulletEnabled val="1"/>
        </dgm:presLayoutVars>
      </dgm:prSet>
      <dgm:spPr/>
    </dgm:pt>
    <dgm:pt modelId="{D3441DC5-583A-4CA0-AB23-900C14C16856}" type="pres">
      <dgm:prSet presAssocID="{4CE073BF-63DF-469A-BE99-7D22367EF08F}" presName="aSpace2" presStyleCnt="0"/>
      <dgm:spPr/>
    </dgm:pt>
    <dgm:pt modelId="{01E348EC-50B7-46D2-858A-74D7D25B8F91}" type="pres">
      <dgm:prSet presAssocID="{63B4F291-6877-4900-9853-A7943132DD76}" presName="childNode" presStyleLbl="node1" presStyleIdx="8" presStyleCnt="15">
        <dgm:presLayoutVars>
          <dgm:bulletEnabled val="1"/>
        </dgm:presLayoutVars>
      </dgm:prSet>
      <dgm:spPr/>
    </dgm:pt>
    <dgm:pt modelId="{520F66D0-3899-4092-81D9-A794D9086C74}" type="pres">
      <dgm:prSet presAssocID="{63B4F291-6877-4900-9853-A7943132DD76}" presName="aSpace2" presStyleCnt="0"/>
      <dgm:spPr/>
    </dgm:pt>
    <dgm:pt modelId="{D8BA20A6-3B72-4809-A023-1A441CC53B90}" type="pres">
      <dgm:prSet presAssocID="{9349FDC3-B5F6-446B-A30F-1EA885BB1F53}" presName="childNode" presStyleLbl="node1" presStyleIdx="9" presStyleCnt="15">
        <dgm:presLayoutVars>
          <dgm:bulletEnabled val="1"/>
        </dgm:presLayoutVars>
      </dgm:prSet>
      <dgm:spPr/>
    </dgm:pt>
    <dgm:pt modelId="{EFEF04BD-3E1E-4F0B-9F09-CB6398483B8D}" type="pres">
      <dgm:prSet presAssocID="{E5C10331-CE6D-4554-8385-37FC76356991}" presName="aSpace" presStyleCnt="0"/>
      <dgm:spPr/>
    </dgm:pt>
    <dgm:pt modelId="{A0CF9D69-A8D1-4BBE-82CC-4ECE4619B1B4}" type="pres">
      <dgm:prSet presAssocID="{AB355C40-DCC8-44F8-A164-957ACA69A75E}" presName="compNode" presStyleCnt="0"/>
      <dgm:spPr/>
    </dgm:pt>
    <dgm:pt modelId="{3211CF5A-6B47-4758-AE4F-2DDF4A994B59}" type="pres">
      <dgm:prSet presAssocID="{AB355C40-DCC8-44F8-A164-957ACA69A75E}" presName="aNode" presStyleLbl="bgShp" presStyleIdx="2" presStyleCnt="3"/>
      <dgm:spPr/>
    </dgm:pt>
    <dgm:pt modelId="{70E9FC8C-5774-4B45-A06F-BD9A46B35B54}" type="pres">
      <dgm:prSet presAssocID="{AB355C40-DCC8-44F8-A164-957ACA69A75E}" presName="textNode" presStyleLbl="bgShp" presStyleIdx="2" presStyleCnt="3"/>
      <dgm:spPr/>
    </dgm:pt>
    <dgm:pt modelId="{8B565402-FFD7-45D7-B108-BD27A5C6B574}" type="pres">
      <dgm:prSet presAssocID="{AB355C40-DCC8-44F8-A164-957ACA69A75E}" presName="compChildNode" presStyleCnt="0"/>
      <dgm:spPr/>
    </dgm:pt>
    <dgm:pt modelId="{991933CF-7ED2-4DAE-B3A5-6B0F1279A451}" type="pres">
      <dgm:prSet presAssocID="{AB355C40-DCC8-44F8-A164-957ACA69A75E}" presName="theInnerList" presStyleCnt="0"/>
      <dgm:spPr/>
    </dgm:pt>
    <dgm:pt modelId="{AD5B90AD-6FC9-455E-9163-546444C23611}" type="pres">
      <dgm:prSet presAssocID="{21C1A80D-155A-4625-9C24-05BBADB13489}" presName="childNode" presStyleLbl="node1" presStyleIdx="10" presStyleCnt="15">
        <dgm:presLayoutVars>
          <dgm:bulletEnabled val="1"/>
        </dgm:presLayoutVars>
      </dgm:prSet>
      <dgm:spPr/>
    </dgm:pt>
    <dgm:pt modelId="{49F5F2DE-4FAE-43DD-AA2C-25F3A8DB5EC7}" type="pres">
      <dgm:prSet presAssocID="{21C1A80D-155A-4625-9C24-05BBADB13489}" presName="aSpace2" presStyleCnt="0"/>
      <dgm:spPr/>
    </dgm:pt>
    <dgm:pt modelId="{45D2432F-9341-48B6-98FB-4F0EAB67AFD8}" type="pres">
      <dgm:prSet presAssocID="{569E2F22-5806-4696-BCCA-D1DE336544F2}" presName="childNode" presStyleLbl="node1" presStyleIdx="11" presStyleCnt="15">
        <dgm:presLayoutVars>
          <dgm:bulletEnabled val="1"/>
        </dgm:presLayoutVars>
      </dgm:prSet>
      <dgm:spPr/>
    </dgm:pt>
    <dgm:pt modelId="{C556AD9B-5F1F-49BA-AFDB-3DA866BAE080}" type="pres">
      <dgm:prSet presAssocID="{569E2F22-5806-4696-BCCA-D1DE336544F2}" presName="aSpace2" presStyleCnt="0"/>
      <dgm:spPr/>
    </dgm:pt>
    <dgm:pt modelId="{0A0CEFB4-5107-4EC2-8A25-091269F74C82}" type="pres">
      <dgm:prSet presAssocID="{17B8F1C8-4FE1-4A4B-9647-5FDC771E69BB}" presName="childNode" presStyleLbl="node1" presStyleIdx="12" presStyleCnt="15">
        <dgm:presLayoutVars>
          <dgm:bulletEnabled val="1"/>
        </dgm:presLayoutVars>
      </dgm:prSet>
      <dgm:spPr/>
    </dgm:pt>
    <dgm:pt modelId="{C505E4E7-4656-439F-9738-1852E2F09077}" type="pres">
      <dgm:prSet presAssocID="{17B8F1C8-4FE1-4A4B-9647-5FDC771E69BB}" presName="aSpace2" presStyleCnt="0"/>
      <dgm:spPr/>
    </dgm:pt>
    <dgm:pt modelId="{32E44293-3C9B-49C6-8AFE-529DEE2A1A92}" type="pres">
      <dgm:prSet presAssocID="{108B4397-3310-4766-9E5E-6E01E09122A6}" presName="childNode" presStyleLbl="node1" presStyleIdx="13" presStyleCnt="15">
        <dgm:presLayoutVars>
          <dgm:bulletEnabled val="1"/>
        </dgm:presLayoutVars>
      </dgm:prSet>
      <dgm:spPr/>
    </dgm:pt>
    <dgm:pt modelId="{2CBD2EC5-2E30-4461-A317-888E4D26E9C6}" type="pres">
      <dgm:prSet presAssocID="{108B4397-3310-4766-9E5E-6E01E09122A6}" presName="aSpace2" presStyleCnt="0"/>
      <dgm:spPr/>
    </dgm:pt>
    <dgm:pt modelId="{A4345572-D64E-4973-8B11-B48CD77BA538}" type="pres">
      <dgm:prSet presAssocID="{63B351C1-6275-4CF0-A1E0-8426945F9B4D}" presName="childNode" presStyleLbl="node1" presStyleIdx="14" presStyleCnt="15">
        <dgm:presLayoutVars>
          <dgm:bulletEnabled val="1"/>
        </dgm:presLayoutVars>
      </dgm:prSet>
      <dgm:spPr/>
    </dgm:pt>
  </dgm:ptLst>
  <dgm:cxnLst>
    <dgm:cxn modelId="{60814805-9605-4E71-83F2-CAEDE8460A42}" srcId="{E5C10331-CE6D-4554-8385-37FC76356991}" destId="{9349FDC3-B5F6-446B-A30F-1EA885BB1F53}" srcOrd="4" destOrd="0" parTransId="{87DC043B-2090-40A0-A789-D82B003F13B0}" sibTransId="{1C66D6A9-BC15-492C-9CFA-ED2356AEF711}"/>
    <dgm:cxn modelId="{FC444C06-DD97-483C-9619-FAFD1DFD2A7A}" srcId="{E5C10331-CE6D-4554-8385-37FC76356991}" destId="{63B4F291-6877-4900-9853-A7943132DD76}" srcOrd="3" destOrd="0" parTransId="{744D3B56-0096-4AC7-A343-8AA6ECC63F30}" sibTransId="{452CF9E6-A3D9-4232-8A11-B9AE38D5C492}"/>
    <dgm:cxn modelId="{64F65907-4D25-4E3D-80E9-C212564DF533}" type="presOf" srcId="{E5C10331-CE6D-4554-8385-37FC76356991}" destId="{1C8DA8F3-489D-4CC9-A978-C6E90C94AE3B}" srcOrd="0" destOrd="0" presId="urn:microsoft.com/office/officeart/2005/8/layout/lProcess2"/>
    <dgm:cxn modelId="{26E67B1B-84ED-4606-821D-998355CA9616}" type="presOf" srcId="{C7430D87-25BA-41D3-8C0D-8B13B4182FC2}" destId="{E846B2A3-FE0F-45ED-A0C0-623A89392F6A}" srcOrd="0" destOrd="0" presId="urn:microsoft.com/office/officeart/2005/8/layout/lProcess2"/>
    <dgm:cxn modelId="{E9DE4E2B-D8F0-49C2-9F40-653669960239}" type="presOf" srcId="{AA39A562-0A9F-46CD-956C-9FF15E35FB05}" destId="{3E965A78-EDE9-4AE5-AAE3-55DAD6BB45F9}" srcOrd="0" destOrd="0" presId="urn:microsoft.com/office/officeart/2005/8/layout/lProcess2"/>
    <dgm:cxn modelId="{97F2A92B-45F4-4876-9575-58E6FF069594}" type="presOf" srcId="{0CF90FEF-492E-4892-BF05-5E29AE6912F4}" destId="{53CDD8E0-194E-44A6-BDF7-6A9A4FCA8C9B}" srcOrd="0" destOrd="0" presId="urn:microsoft.com/office/officeart/2005/8/layout/lProcess2"/>
    <dgm:cxn modelId="{2F650E2C-D1E9-4E59-804A-60F0E81BFBD5}" type="presOf" srcId="{63B4F291-6877-4900-9853-A7943132DD76}" destId="{01E348EC-50B7-46D2-858A-74D7D25B8F91}" srcOrd="0" destOrd="0" presId="urn:microsoft.com/office/officeart/2005/8/layout/lProcess2"/>
    <dgm:cxn modelId="{4E879D33-D944-4317-BA4C-BB514DA13A39}" srcId="{76185F14-1602-4177-AAED-DF12D5BEBEDA}" destId="{D4F6661F-B43A-472D-BCD7-210E97E51C92}" srcOrd="2" destOrd="0" parTransId="{8A9D972A-0459-4A7D-AA99-F55887C4A786}" sibTransId="{BE803B0B-8E26-4FD3-B150-E3A6DE20C4E9}"/>
    <dgm:cxn modelId="{8E2DB55F-AFE4-4149-B918-46CD6F6617B2}" type="presOf" srcId="{5E7FEF3C-2E51-40A1-8A35-22CA704A4F9B}" destId="{8AB4CD6E-F1E6-49EA-B7E7-20DE11B1BA68}" srcOrd="0" destOrd="0" presId="urn:microsoft.com/office/officeart/2005/8/layout/lProcess2"/>
    <dgm:cxn modelId="{B70E956E-65BD-4ADC-B315-3E15F797606A}" srcId="{E5C10331-CE6D-4554-8385-37FC76356991}" destId="{C7430D87-25BA-41D3-8C0D-8B13B4182FC2}" srcOrd="1" destOrd="0" parTransId="{DA5923C0-E729-4396-B40D-0DA6111F3805}" sibTransId="{02D34D85-DADC-4F3D-9628-A4E569257E36}"/>
    <dgm:cxn modelId="{7349DE70-38F2-4536-8858-DC1867221ADB}" type="presOf" srcId="{AB355C40-DCC8-44F8-A164-957ACA69A75E}" destId="{70E9FC8C-5774-4B45-A06F-BD9A46B35B54}" srcOrd="1" destOrd="0" presId="urn:microsoft.com/office/officeart/2005/8/layout/lProcess2"/>
    <dgm:cxn modelId="{32FE1472-8FA4-4D41-B472-2DE6D51A55F5}" type="presOf" srcId="{48DA985C-CD21-4DF8-BAB5-995267A32A5E}" destId="{11FB71DD-DE57-4A42-9C6B-1638D3C3714A}" srcOrd="0" destOrd="0" presId="urn:microsoft.com/office/officeart/2005/8/layout/lProcess2"/>
    <dgm:cxn modelId="{525B3774-4B8B-433B-A865-47F28BADD4D9}" srcId="{CD7B8226-7FE8-4F89-A434-C3A948EE56E3}" destId="{76185F14-1602-4177-AAED-DF12D5BEBEDA}" srcOrd="0" destOrd="0" parTransId="{E8E2BF77-613D-4D01-AAFF-105248AFA9B4}" sibTransId="{6BCFC756-791F-44C6-8EE6-37954B22EA65}"/>
    <dgm:cxn modelId="{99A69E76-3FC6-46F4-83CD-BBBA09F06089}" type="presOf" srcId="{AB355C40-DCC8-44F8-A164-957ACA69A75E}" destId="{3211CF5A-6B47-4758-AE4F-2DDF4A994B59}" srcOrd="0" destOrd="0" presId="urn:microsoft.com/office/officeart/2005/8/layout/lProcess2"/>
    <dgm:cxn modelId="{4601A85A-27A7-496E-BFA7-62C8ECED58E0}" srcId="{76185F14-1602-4177-AAED-DF12D5BEBEDA}" destId="{5E7FEF3C-2E51-40A1-8A35-22CA704A4F9B}" srcOrd="3" destOrd="0" parTransId="{BC799EF9-8AB6-49D7-A374-3BEE069AC65D}" sibTransId="{B38B48C5-CEE6-422B-B286-F717868662CD}"/>
    <dgm:cxn modelId="{AD69DD7B-3836-47A1-B1BC-2E026772607A}" type="presOf" srcId="{9349FDC3-B5F6-446B-A30F-1EA885BB1F53}" destId="{D8BA20A6-3B72-4809-A023-1A441CC53B90}" srcOrd="0" destOrd="0" presId="urn:microsoft.com/office/officeart/2005/8/layout/lProcess2"/>
    <dgm:cxn modelId="{152C7C7D-6FB0-4B83-95D1-019EB4861FBB}" type="presOf" srcId="{21C1A80D-155A-4625-9C24-05BBADB13489}" destId="{AD5B90AD-6FC9-455E-9163-546444C23611}" srcOrd="0" destOrd="0" presId="urn:microsoft.com/office/officeart/2005/8/layout/lProcess2"/>
    <dgm:cxn modelId="{12A4F78C-DDCF-4F6F-BF71-6B502F29C429}" srcId="{E5C10331-CE6D-4554-8385-37FC76356991}" destId="{4CE073BF-63DF-469A-BE99-7D22367EF08F}" srcOrd="2" destOrd="0" parTransId="{2C35F4A2-D6E0-4277-80D5-F7D85D557FBF}" sibTransId="{9E05818A-0C62-4C56-9839-C811809B0AA3}"/>
    <dgm:cxn modelId="{0FF9B692-7C64-418D-9DA8-FC7D1750E98A}" srcId="{76185F14-1602-4177-AAED-DF12D5BEBEDA}" destId="{B2F31E20-A23E-4E81-9C52-BD5A1742960C}" srcOrd="1" destOrd="0" parTransId="{EC457408-ECF4-43AA-B789-FF14A0A28DA6}" sibTransId="{0C617292-612E-4CA5-8BCA-FB24A10168C1}"/>
    <dgm:cxn modelId="{931EB892-B689-45DF-B028-08C71CC1EAD9}" type="presOf" srcId="{63B351C1-6275-4CF0-A1E0-8426945F9B4D}" destId="{A4345572-D64E-4973-8B11-B48CD77BA538}" srcOrd="0" destOrd="0" presId="urn:microsoft.com/office/officeart/2005/8/layout/lProcess2"/>
    <dgm:cxn modelId="{C6BAFA98-C97E-48BC-8792-EB57AE7E737D}" srcId="{76185F14-1602-4177-AAED-DF12D5BEBEDA}" destId="{0CF90FEF-492E-4892-BF05-5E29AE6912F4}" srcOrd="0" destOrd="0" parTransId="{C519642B-E0AF-4BCC-B9DC-451D11F59E50}" sibTransId="{0B24EE6D-B74C-4362-8CB8-8C60C54377BB}"/>
    <dgm:cxn modelId="{99437299-EFB5-4508-991B-2E223FD2D061}" srcId="{CD7B8226-7FE8-4F89-A434-C3A948EE56E3}" destId="{E5C10331-CE6D-4554-8385-37FC76356991}" srcOrd="1" destOrd="0" parTransId="{D4F0F5A9-609B-48DF-A3B8-F7D265A74222}" sibTransId="{33300F25-F966-49CA-A4BC-090B8BF598F7}"/>
    <dgm:cxn modelId="{D7BC02AC-D0D3-48C5-A6B0-C9C2C3F3CDBC}" srcId="{AB355C40-DCC8-44F8-A164-957ACA69A75E}" destId="{569E2F22-5806-4696-BCCA-D1DE336544F2}" srcOrd="1" destOrd="0" parTransId="{D9F5445F-56D2-4EBC-AB20-9230291F1CEE}" sibTransId="{EAF6B157-0FD3-4F5A-8AEB-B18A299327F4}"/>
    <dgm:cxn modelId="{6E3381AF-93DC-4270-A400-3F4F6F657FC0}" type="presOf" srcId="{D4F6661F-B43A-472D-BCD7-210E97E51C92}" destId="{40787B1D-5A35-4556-9F57-DC65FA86BAE5}" srcOrd="0" destOrd="0" presId="urn:microsoft.com/office/officeart/2005/8/layout/lProcess2"/>
    <dgm:cxn modelId="{3BCBECB2-C64B-46FF-A511-95323F3793F1}" type="presOf" srcId="{17B8F1C8-4FE1-4A4B-9647-5FDC771E69BB}" destId="{0A0CEFB4-5107-4EC2-8A25-091269F74C82}" srcOrd="0" destOrd="0" presId="urn:microsoft.com/office/officeart/2005/8/layout/lProcess2"/>
    <dgm:cxn modelId="{F78002B9-E192-440B-A446-E2121DC9718C}" srcId="{AB355C40-DCC8-44F8-A164-957ACA69A75E}" destId="{63B351C1-6275-4CF0-A1E0-8426945F9B4D}" srcOrd="4" destOrd="0" parTransId="{E917A329-A2F8-44B7-826A-F48F276A880C}" sibTransId="{A3587363-9F72-440E-9C36-849A0FA811C7}"/>
    <dgm:cxn modelId="{558736BF-7BE0-4BDE-ABFB-BE312A8B6A1E}" type="presOf" srcId="{CD7B8226-7FE8-4F89-A434-C3A948EE56E3}" destId="{5EB9DE9F-FC96-4305-A0F9-6F786262EDD2}" srcOrd="0" destOrd="0" presId="urn:microsoft.com/office/officeart/2005/8/layout/lProcess2"/>
    <dgm:cxn modelId="{62DEF5C2-E75C-4D47-9973-8B194D70F976}" type="presOf" srcId="{E5C10331-CE6D-4554-8385-37FC76356991}" destId="{04645FFD-108E-43B2-B8A6-C1712146A33E}" srcOrd="1" destOrd="0" presId="urn:microsoft.com/office/officeart/2005/8/layout/lProcess2"/>
    <dgm:cxn modelId="{BF1186C8-188D-4458-A0F0-1565CAB10010}" srcId="{AB355C40-DCC8-44F8-A164-957ACA69A75E}" destId="{21C1A80D-155A-4625-9C24-05BBADB13489}" srcOrd="0" destOrd="0" parTransId="{396C44A6-F4F6-41B0-A49A-949D58BEC2BF}" sibTransId="{1686AFF2-BE0A-4D7C-87EE-8D95F63BA396}"/>
    <dgm:cxn modelId="{A19CF8D5-4F79-4D0F-87F0-4DB480347B65}" type="presOf" srcId="{569E2F22-5806-4696-BCCA-D1DE336544F2}" destId="{45D2432F-9341-48B6-98FB-4F0EAB67AFD8}" srcOrd="0" destOrd="0" presId="urn:microsoft.com/office/officeart/2005/8/layout/lProcess2"/>
    <dgm:cxn modelId="{B90A33D7-CBB5-46CE-9EAC-FA5398312DB9}" type="presOf" srcId="{76185F14-1602-4177-AAED-DF12D5BEBEDA}" destId="{9D5773CE-9BB8-4127-BE49-A2293DD9DAD1}" srcOrd="0" destOrd="0" presId="urn:microsoft.com/office/officeart/2005/8/layout/lProcess2"/>
    <dgm:cxn modelId="{06AB35DC-10AC-4BCD-B9CE-7635613601B1}" srcId="{E5C10331-CE6D-4554-8385-37FC76356991}" destId="{48DA985C-CD21-4DF8-BAB5-995267A32A5E}" srcOrd="0" destOrd="0" parTransId="{2CD9564E-336F-4987-9960-CD1CEC461C27}" sibTransId="{F43E1C16-DD2F-40AF-9029-AD60AAD8A3FC}"/>
    <dgm:cxn modelId="{1E6094E1-0874-409E-9245-96AC34150513}" type="presOf" srcId="{4CE073BF-63DF-469A-BE99-7D22367EF08F}" destId="{DFEF5510-6B1F-4898-8A9B-2337FBA61E1E}" srcOrd="0" destOrd="0" presId="urn:microsoft.com/office/officeart/2005/8/layout/lProcess2"/>
    <dgm:cxn modelId="{70D420E3-4ED5-4200-9040-12CF2F187AC2}" type="presOf" srcId="{76185F14-1602-4177-AAED-DF12D5BEBEDA}" destId="{BC290712-4F93-438C-B833-01DEEE198D57}" srcOrd="1" destOrd="0" presId="urn:microsoft.com/office/officeart/2005/8/layout/lProcess2"/>
    <dgm:cxn modelId="{772462E4-DF24-4D09-B686-3B86398A43DA}" srcId="{AB355C40-DCC8-44F8-A164-957ACA69A75E}" destId="{17B8F1C8-4FE1-4A4B-9647-5FDC771E69BB}" srcOrd="2" destOrd="0" parTransId="{4F348A17-AA2D-48D7-A554-3D9DFF9C95CD}" sibTransId="{CB4A93E5-F5A4-40BB-AC5B-C51AC506C596}"/>
    <dgm:cxn modelId="{A6D0CBE5-EE3C-41C1-BA61-955156934C24}" type="presOf" srcId="{108B4397-3310-4766-9E5E-6E01E09122A6}" destId="{32E44293-3C9B-49C6-8AFE-529DEE2A1A92}" srcOrd="0" destOrd="0" presId="urn:microsoft.com/office/officeart/2005/8/layout/lProcess2"/>
    <dgm:cxn modelId="{9F2CEEE6-68F2-4358-90CD-D9720F3FA8FB}" srcId="{CD7B8226-7FE8-4F89-A434-C3A948EE56E3}" destId="{AB355C40-DCC8-44F8-A164-957ACA69A75E}" srcOrd="2" destOrd="0" parTransId="{4D8494A5-7DCF-437F-9E28-5519F95D984A}" sibTransId="{5E3ABC1C-0D99-4AD6-BF2F-83FA0F8EC131}"/>
    <dgm:cxn modelId="{3EE985E7-C3DA-4392-9130-2024D8F7A93C}" type="presOf" srcId="{B2F31E20-A23E-4E81-9C52-BD5A1742960C}" destId="{E103A6C0-7384-4ABD-8630-BE2DBE3349BB}" srcOrd="0" destOrd="0" presId="urn:microsoft.com/office/officeart/2005/8/layout/lProcess2"/>
    <dgm:cxn modelId="{C7182EEB-3C05-433E-A986-7E1F0A295FC2}" srcId="{76185F14-1602-4177-AAED-DF12D5BEBEDA}" destId="{AA39A562-0A9F-46CD-956C-9FF15E35FB05}" srcOrd="4" destOrd="0" parTransId="{1F0E3466-DB8D-4427-B477-37765F6F2DDD}" sibTransId="{C80815E5-BE83-4044-B8C8-773A6584D5BE}"/>
    <dgm:cxn modelId="{A91D12F4-1986-489F-B872-1AD035213350}" srcId="{AB355C40-DCC8-44F8-A164-957ACA69A75E}" destId="{108B4397-3310-4766-9E5E-6E01E09122A6}" srcOrd="3" destOrd="0" parTransId="{326DD156-362C-4107-84D5-8FAD6DFF27DB}" sibTransId="{0EF58A2D-3ECE-4B84-BB57-6ECC8ABF7A34}"/>
    <dgm:cxn modelId="{CBA5B941-DA08-4483-B84D-7B09F4E5F0B8}" type="presParOf" srcId="{5EB9DE9F-FC96-4305-A0F9-6F786262EDD2}" destId="{98756195-A397-4ED3-954B-D2F6D5C1D722}" srcOrd="0" destOrd="0" presId="urn:microsoft.com/office/officeart/2005/8/layout/lProcess2"/>
    <dgm:cxn modelId="{29308725-1012-4586-BA7D-2DA7427A8408}" type="presParOf" srcId="{98756195-A397-4ED3-954B-D2F6D5C1D722}" destId="{9D5773CE-9BB8-4127-BE49-A2293DD9DAD1}" srcOrd="0" destOrd="0" presId="urn:microsoft.com/office/officeart/2005/8/layout/lProcess2"/>
    <dgm:cxn modelId="{444CE2FE-8A02-408C-8C07-262461C314EF}" type="presParOf" srcId="{98756195-A397-4ED3-954B-D2F6D5C1D722}" destId="{BC290712-4F93-438C-B833-01DEEE198D57}" srcOrd="1" destOrd="0" presId="urn:microsoft.com/office/officeart/2005/8/layout/lProcess2"/>
    <dgm:cxn modelId="{6754AAD4-8CA5-416A-8A79-87785DD97716}" type="presParOf" srcId="{98756195-A397-4ED3-954B-D2F6D5C1D722}" destId="{41077EB3-9E85-4BC0-8023-1B14EC9F6329}" srcOrd="2" destOrd="0" presId="urn:microsoft.com/office/officeart/2005/8/layout/lProcess2"/>
    <dgm:cxn modelId="{7D2E1F1A-9032-4A54-A8D3-A19507B6AD29}" type="presParOf" srcId="{41077EB3-9E85-4BC0-8023-1B14EC9F6329}" destId="{0C4B313E-A468-42B3-A7E1-37A06325C578}" srcOrd="0" destOrd="0" presId="urn:microsoft.com/office/officeart/2005/8/layout/lProcess2"/>
    <dgm:cxn modelId="{5CBEC300-B48E-4A46-B259-07AD94153428}" type="presParOf" srcId="{0C4B313E-A468-42B3-A7E1-37A06325C578}" destId="{53CDD8E0-194E-44A6-BDF7-6A9A4FCA8C9B}" srcOrd="0" destOrd="0" presId="urn:microsoft.com/office/officeart/2005/8/layout/lProcess2"/>
    <dgm:cxn modelId="{8705D382-23D1-4610-BDFA-B9717023D6C6}" type="presParOf" srcId="{0C4B313E-A468-42B3-A7E1-37A06325C578}" destId="{A7B0DD24-9826-4200-BFEE-67A82430233B}" srcOrd="1" destOrd="0" presId="urn:microsoft.com/office/officeart/2005/8/layout/lProcess2"/>
    <dgm:cxn modelId="{60B6CD93-6E63-4E7E-926F-CB68304CA1FB}" type="presParOf" srcId="{0C4B313E-A468-42B3-A7E1-37A06325C578}" destId="{E103A6C0-7384-4ABD-8630-BE2DBE3349BB}" srcOrd="2" destOrd="0" presId="urn:microsoft.com/office/officeart/2005/8/layout/lProcess2"/>
    <dgm:cxn modelId="{703407E6-D69A-409E-84F3-EAACBFCC9B25}" type="presParOf" srcId="{0C4B313E-A468-42B3-A7E1-37A06325C578}" destId="{FECBCD7D-0EC6-4BAD-B0D5-0378EAFCBEA2}" srcOrd="3" destOrd="0" presId="urn:microsoft.com/office/officeart/2005/8/layout/lProcess2"/>
    <dgm:cxn modelId="{234372E5-B4FD-4322-8C3D-E7868FC2EC7B}" type="presParOf" srcId="{0C4B313E-A468-42B3-A7E1-37A06325C578}" destId="{40787B1D-5A35-4556-9F57-DC65FA86BAE5}" srcOrd="4" destOrd="0" presId="urn:microsoft.com/office/officeart/2005/8/layout/lProcess2"/>
    <dgm:cxn modelId="{999F12A3-DFB4-471E-B94F-62775359E1BC}" type="presParOf" srcId="{0C4B313E-A468-42B3-A7E1-37A06325C578}" destId="{FBCE58ED-ED1D-4F6D-AEAB-D028B6296460}" srcOrd="5" destOrd="0" presId="urn:microsoft.com/office/officeart/2005/8/layout/lProcess2"/>
    <dgm:cxn modelId="{43F2BACC-A4BB-425B-A0ED-88A1C838B162}" type="presParOf" srcId="{0C4B313E-A468-42B3-A7E1-37A06325C578}" destId="{8AB4CD6E-F1E6-49EA-B7E7-20DE11B1BA68}" srcOrd="6" destOrd="0" presId="urn:microsoft.com/office/officeart/2005/8/layout/lProcess2"/>
    <dgm:cxn modelId="{1E15AD34-C17B-4B7D-BC21-01AA4943F7C6}" type="presParOf" srcId="{0C4B313E-A468-42B3-A7E1-37A06325C578}" destId="{7C2FB1E9-E45E-43BA-8008-337F77A159B2}" srcOrd="7" destOrd="0" presId="urn:microsoft.com/office/officeart/2005/8/layout/lProcess2"/>
    <dgm:cxn modelId="{30D9E896-C7D7-4210-9B3A-DA5344E91952}" type="presParOf" srcId="{0C4B313E-A468-42B3-A7E1-37A06325C578}" destId="{3E965A78-EDE9-4AE5-AAE3-55DAD6BB45F9}" srcOrd="8" destOrd="0" presId="urn:microsoft.com/office/officeart/2005/8/layout/lProcess2"/>
    <dgm:cxn modelId="{827EC5CA-01F8-4CAF-A78E-83B9C12917C2}" type="presParOf" srcId="{5EB9DE9F-FC96-4305-A0F9-6F786262EDD2}" destId="{9C4BDB87-42EC-4F29-8BE5-FD7457D9B811}" srcOrd="1" destOrd="0" presId="urn:microsoft.com/office/officeart/2005/8/layout/lProcess2"/>
    <dgm:cxn modelId="{793063AC-C695-4AA9-98E7-8A6F168E7EA1}" type="presParOf" srcId="{5EB9DE9F-FC96-4305-A0F9-6F786262EDD2}" destId="{F670ADD5-E0D0-4019-927B-612A50F485B7}" srcOrd="2" destOrd="0" presId="urn:microsoft.com/office/officeart/2005/8/layout/lProcess2"/>
    <dgm:cxn modelId="{1FDFE257-8AC9-4823-B09E-9D40B14880D8}" type="presParOf" srcId="{F670ADD5-E0D0-4019-927B-612A50F485B7}" destId="{1C8DA8F3-489D-4CC9-A978-C6E90C94AE3B}" srcOrd="0" destOrd="0" presId="urn:microsoft.com/office/officeart/2005/8/layout/lProcess2"/>
    <dgm:cxn modelId="{9DBE4169-F4ED-411D-B6B1-306EE4E7046F}" type="presParOf" srcId="{F670ADD5-E0D0-4019-927B-612A50F485B7}" destId="{04645FFD-108E-43B2-B8A6-C1712146A33E}" srcOrd="1" destOrd="0" presId="urn:microsoft.com/office/officeart/2005/8/layout/lProcess2"/>
    <dgm:cxn modelId="{7A09071E-B90C-4978-BB00-5E2A9AC2639C}" type="presParOf" srcId="{F670ADD5-E0D0-4019-927B-612A50F485B7}" destId="{38435275-8642-435A-B331-9EAD815D2549}" srcOrd="2" destOrd="0" presId="urn:microsoft.com/office/officeart/2005/8/layout/lProcess2"/>
    <dgm:cxn modelId="{2ABB6517-AAA2-46E6-B723-D648A58FD95F}" type="presParOf" srcId="{38435275-8642-435A-B331-9EAD815D2549}" destId="{230137E6-68DF-42DE-B1AB-38EB5FD195E0}" srcOrd="0" destOrd="0" presId="urn:microsoft.com/office/officeart/2005/8/layout/lProcess2"/>
    <dgm:cxn modelId="{862CDCAF-A265-4928-93B4-B199FF8D1CBE}" type="presParOf" srcId="{230137E6-68DF-42DE-B1AB-38EB5FD195E0}" destId="{11FB71DD-DE57-4A42-9C6B-1638D3C3714A}" srcOrd="0" destOrd="0" presId="urn:microsoft.com/office/officeart/2005/8/layout/lProcess2"/>
    <dgm:cxn modelId="{DDEECB9D-770F-47BE-8957-0AFBD43A16DD}" type="presParOf" srcId="{230137E6-68DF-42DE-B1AB-38EB5FD195E0}" destId="{30E399A7-0318-461C-9E47-6D95D942FBE3}" srcOrd="1" destOrd="0" presId="urn:microsoft.com/office/officeart/2005/8/layout/lProcess2"/>
    <dgm:cxn modelId="{3502A246-ACD3-42CA-AFDA-E4A555A2EC81}" type="presParOf" srcId="{230137E6-68DF-42DE-B1AB-38EB5FD195E0}" destId="{E846B2A3-FE0F-45ED-A0C0-623A89392F6A}" srcOrd="2" destOrd="0" presId="urn:microsoft.com/office/officeart/2005/8/layout/lProcess2"/>
    <dgm:cxn modelId="{2CF75CA1-EDE9-4EF7-9EEC-E7A585DCF422}" type="presParOf" srcId="{230137E6-68DF-42DE-B1AB-38EB5FD195E0}" destId="{CE5B5BF3-6394-4065-BDA5-93932C2415E0}" srcOrd="3" destOrd="0" presId="urn:microsoft.com/office/officeart/2005/8/layout/lProcess2"/>
    <dgm:cxn modelId="{421D546B-B615-4959-A3A6-85EE6C42234E}" type="presParOf" srcId="{230137E6-68DF-42DE-B1AB-38EB5FD195E0}" destId="{DFEF5510-6B1F-4898-8A9B-2337FBA61E1E}" srcOrd="4" destOrd="0" presId="urn:microsoft.com/office/officeart/2005/8/layout/lProcess2"/>
    <dgm:cxn modelId="{F03CC266-CF78-46A1-B4CA-00A47B59176D}" type="presParOf" srcId="{230137E6-68DF-42DE-B1AB-38EB5FD195E0}" destId="{D3441DC5-583A-4CA0-AB23-900C14C16856}" srcOrd="5" destOrd="0" presId="urn:microsoft.com/office/officeart/2005/8/layout/lProcess2"/>
    <dgm:cxn modelId="{2665E944-8B69-4A75-B59F-978787513D7D}" type="presParOf" srcId="{230137E6-68DF-42DE-B1AB-38EB5FD195E0}" destId="{01E348EC-50B7-46D2-858A-74D7D25B8F91}" srcOrd="6" destOrd="0" presId="urn:microsoft.com/office/officeart/2005/8/layout/lProcess2"/>
    <dgm:cxn modelId="{0F171ADD-6E0E-48B7-8D95-FA04C66DE89A}" type="presParOf" srcId="{230137E6-68DF-42DE-B1AB-38EB5FD195E0}" destId="{520F66D0-3899-4092-81D9-A794D9086C74}" srcOrd="7" destOrd="0" presId="urn:microsoft.com/office/officeart/2005/8/layout/lProcess2"/>
    <dgm:cxn modelId="{D4CCD812-C608-41FE-AD18-3A7D3B614E8F}" type="presParOf" srcId="{230137E6-68DF-42DE-B1AB-38EB5FD195E0}" destId="{D8BA20A6-3B72-4809-A023-1A441CC53B90}" srcOrd="8" destOrd="0" presId="urn:microsoft.com/office/officeart/2005/8/layout/lProcess2"/>
    <dgm:cxn modelId="{831FF420-C404-4D1E-8AC3-942AD61BDA97}" type="presParOf" srcId="{5EB9DE9F-FC96-4305-A0F9-6F786262EDD2}" destId="{EFEF04BD-3E1E-4F0B-9F09-CB6398483B8D}" srcOrd="3" destOrd="0" presId="urn:microsoft.com/office/officeart/2005/8/layout/lProcess2"/>
    <dgm:cxn modelId="{753F72CF-9525-45D8-BC9C-03C87F7F0561}" type="presParOf" srcId="{5EB9DE9F-FC96-4305-A0F9-6F786262EDD2}" destId="{A0CF9D69-A8D1-4BBE-82CC-4ECE4619B1B4}" srcOrd="4" destOrd="0" presId="urn:microsoft.com/office/officeart/2005/8/layout/lProcess2"/>
    <dgm:cxn modelId="{768C585D-5CE5-4296-890F-0ADA6F640DC3}" type="presParOf" srcId="{A0CF9D69-A8D1-4BBE-82CC-4ECE4619B1B4}" destId="{3211CF5A-6B47-4758-AE4F-2DDF4A994B59}" srcOrd="0" destOrd="0" presId="urn:microsoft.com/office/officeart/2005/8/layout/lProcess2"/>
    <dgm:cxn modelId="{A104779B-51A3-4E94-9CC7-E0B7D7313CAE}" type="presParOf" srcId="{A0CF9D69-A8D1-4BBE-82CC-4ECE4619B1B4}" destId="{70E9FC8C-5774-4B45-A06F-BD9A46B35B54}" srcOrd="1" destOrd="0" presId="urn:microsoft.com/office/officeart/2005/8/layout/lProcess2"/>
    <dgm:cxn modelId="{3EA31960-85FF-4857-863B-8A335C4936C1}" type="presParOf" srcId="{A0CF9D69-A8D1-4BBE-82CC-4ECE4619B1B4}" destId="{8B565402-FFD7-45D7-B108-BD27A5C6B574}" srcOrd="2" destOrd="0" presId="urn:microsoft.com/office/officeart/2005/8/layout/lProcess2"/>
    <dgm:cxn modelId="{6C8ECECC-B01A-4FAF-836D-1EB1F5A64F6E}" type="presParOf" srcId="{8B565402-FFD7-45D7-B108-BD27A5C6B574}" destId="{991933CF-7ED2-4DAE-B3A5-6B0F1279A451}" srcOrd="0" destOrd="0" presId="urn:microsoft.com/office/officeart/2005/8/layout/lProcess2"/>
    <dgm:cxn modelId="{0C4A76AF-5851-406F-A00F-101B2450393B}" type="presParOf" srcId="{991933CF-7ED2-4DAE-B3A5-6B0F1279A451}" destId="{AD5B90AD-6FC9-455E-9163-546444C23611}" srcOrd="0" destOrd="0" presId="urn:microsoft.com/office/officeart/2005/8/layout/lProcess2"/>
    <dgm:cxn modelId="{D04BD89F-FC07-4FAE-B007-3C338F82B205}" type="presParOf" srcId="{991933CF-7ED2-4DAE-B3A5-6B0F1279A451}" destId="{49F5F2DE-4FAE-43DD-AA2C-25F3A8DB5EC7}" srcOrd="1" destOrd="0" presId="urn:microsoft.com/office/officeart/2005/8/layout/lProcess2"/>
    <dgm:cxn modelId="{96644D9A-4F64-4A5C-8276-CEA8BD4D8124}" type="presParOf" srcId="{991933CF-7ED2-4DAE-B3A5-6B0F1279A451}" destId="{45D2432F-9341-48B6-98FB-4F0EAB67AFD8}" srcOrd="2" destOrd="0" presId="urn:microsoft.com/office/officeart/2005/8/layout/lProcess2"/>
    <dgm:cxn modelId="{7191C5A3-A712-420C-AA84-5EED0E066E29}" type="presParOf" srcId="{991933CF-7ED2-4DAE-B3A5-6B0F1279A451}" destId="{C556AD9B-5F1F-49BA-AFDB-3DA866BAE080}" srcOrd="3" destOrd="0" presId="urn:microsoft.com/office/officeart/2005/8/layout/lProcess2"/>
    <dgm:cxn modelId="{8BA96D40-19B8-47B2-A2FB-D138AEFD37ED}" type="presParOf" srcId="{991933CF-7ED2-4DAE-B3A5-6B0F1279A451}" destId="{0A0CEFB4-5107-4EC2-8A25-091269F74C82}" srcOrd="4" destOrd="0" presId="urn:microsoft.com/office/officeart/2005/8/layout/lProcess2"/>
    <dgm:cxn modelId="{366E7B92-0284-4471-ADBB-03A09543EBB3}" type="presParOf" srcId="{991933CF-7ED2-4DAE-B3A5-6B0F1279A451}" destId="{C505E4E7-4656-439F-9738-1852E2F09077}" srcOrd="5" destOrd="0" presId="urn:microsoft.com/office/officeart/2005/8/layout/lProcess2"/>
    <dgm:cxn modelId="{977CF963-89A1-4A6C-832D-3113A29A78C2}" type="presParOf" srcId="{991933CF-7ED2-4DAE-B3A5-6B0F1279A451}" destId="{32E44293-3C9B-49C6-8AFE-529DEE2A1A92}" srcOrd="6" destOrd="0" presId="urn:microsoft.com/office/officeart/2005/8/layout/lProcess2"/>
    <dgm:cxn modelId="{328E372C-6F27-4C71-B2D1-8C14E274D63F}" type="presParOf" srcId="{991933CF-7ED2-4DAE-B3A5-6B0F1279A451}" destId="{2CBD2EC5-2E30-4461-A317-888E4D26E9C6}" srcOrd="7" destOrd="0" presId="urn:microsoft.com/office/officeart/2005/8/layout/lProcess2"/>
    <dgm:cxn modelId="{AAEB41CC-0883-44BC-96C0-B5B423D2E947}" type="presParOf" srcId="{991933CF-7ED2-4DAE-B3A5-6B0F1279A451}" destId="{A4345572-D64E-4973-8B11-B48CD77BA538}"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7B8226-7FE8-4F89-A434-C3A948EE56E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it-IT"/>
        </a:p>
      </dgm:t>
    </dgm:pt>
    <dgm:pt modelId="{76185F14-1602-4177-AAED-DF12D5BEBEDA}">
      <dgm:prSet phldrT="[Testo]" custT="1"/>
      <dgm:spPr/>
      <dgm:t>
        <a:bodyPr/>
        <a:lstStyle/>
        <a:p>
          <a:r>
            <a:rPr lang="it-IT" sz="2200" b="0" dirty="0">
              <a:latin typeface="+mj-lt"/>
            </a:rPr>
            <a:t>ISEE (</a:t>
          </a:r>
          <a:r>
            <a:rPr lang="it-IT" sz="2200" b="0" dirty="0">
              <a:latin typeface="+mj-lt"/>
              <a:cs typeface="Calibri" panose="020F0502020204030204" pitchFamily="34" charset="0"/>
            </a:rPr>
            <a:t>€)</a:t>
          </a:r>
          <a:endParaRPr lang="it-IT" sz="2200" b="0" dirty="0">
            <a:latin typeface="+mj-lt"/>
          </a:endParaRPr>
        </a:p>
      </dgm:t>
    </dgm:pt>
    <dgm:pt modelId="{E8E2BF77-613D-4D01-AAFF-105248AFA9B4}" type="parTrans" cxnId="{525B3774-4B8B-433B-A865-47F28BADD4D9}">
      <dgm:prSet/>
      <dgm:spPr/>
      <dgm:t>
        <a:bodyPr/>
        <a:lstStyle/>
        <a:p>
          <a:endParaRPr lang="it-IT" sz="2200" b="0">
            <a:latin typeface="+mj-lt"/>
          </a:endParaRPr>
        </a:p>
      </dgm:t>
    </dgm:pt>
    <dgm:pt modelId="{6BCFC756-791F-44C6-8EE6-37954B22EA65}" type="sibTrans" cxnId="{525B3774-4B8B-433B-A865-47F28BADD4D9}">
      <dgm:prSet/>
      <dgm:spPr/>
      <dgm:t>
        <a:bodyPr/>
        <a:lstStyle/>
        <a:p>
          <a:endParaRPr lang="it-IT" sz="2200" b="0">
            <a:latin typeface="+mj-lt"/>
          </a:endParaRPr>
        </a:p>
      </dgm:t>
    </dgm:pt>
    <dgm:pt modelId="{0CF90FEF-492E-4892-BF05-5E29AE6912F4}">
      <dgm:prSet phldrT="[Testo]" custT="1"/>
      <dgm:spPr/>
      <dgm:t>
        <a:bodyPr/>
        <a:lstStyle/>
        <a:p>
          <a:r>
            <a:rPr lang="it-IT" sz="2200" b="0" dirty="0">
              <a:latin typeface="+mj-lt"/>
            </a:rPr>
            <a:t>FINO A 5.000</a:t>
          </a:r>
        </a:p>
      </dgm:t>
    </dgm:pt>
    <dgm:pt modelId="{C519642B-E0AF-4BCC-B9DC-451D11F59E50}" type="parTrans" cxnId="{C6BAFA98-C97E-48BC-8792-EB57AE7E737D}">
      <dgm:prSet/>
      <dgm:spPr/>
      <dgm:t>
        <a:bodyPr/>
        <a:lstStyle/>
        <a:p>
          <a:endParaRPr lang="it-IT" sz="2200" b="0">
            <a:latin typeface="+mj-lt"/>
          </a:endParaRPr>
        </a:p>
      </dgm:t>
    </dgm:pt>
    <dgm:pt modelId="{0B24EE6D-B74C-4362-8CB8-8C60C54377BB}" type="sibTrans" cxnId="{C6BAFA98-C97E-48BC-8792-EB57AE7E737D}">
      <dgm:prSet/>
      <dgm:spPr/>
      <dgm:t>
        <a:bodyPr/>
        <a:lstStyle/>
        <a:p>
          <a:endParaRPr lang="it-IT" sz="2200" b="0">
            <a:latin typeface="+mj-lt"/>
          </a:endParaRPr>
        </a:p>
      </dgm:t>
    </dgm:pt>
    <dgm:pt modelId="{B2F31E20-A23E-4E81-9C52-BD5A1742960C}">
      <dgm:prSet phldrT="[Testo]" custT="1"/>
      <dgm:spPr/>
      <dgm:t>
        <a:bodyPr/>
        <a:lstStyle/>
        <a:p>
          <a:r>
            <a:rPr lang="it-IT" sz="2200" b="0" dirty="0">
              <a:latin typeface="+mj-lt"/>
            </a:rPr>
            <a:t> DA 5.000,01 A 10.000</a:t>
          </a:r>
        </a:p>
      </dgm:t>
    </dgm:pt>
    <dgm:pt modelId="{EC457408-ECF4-43AA-B789-FF14A0A28DA6}" type="parTrans" cxnId="{0FF9B692-7C64-418D-9DA8-FC7D1750E98A}">
      <dgm:prSet/>
      <dgm:spPr/>
      <dgm:t>
        <a:bodyPr/>
        <a:lstStyle/>
        <a:p>
          <a:endParaRPr lang="it-IT" sz="2200" b="0">
            <a:latin typeface="+mj-lt"/>
          </a:endParaRPr>
        </a:p>
      </dgm:t>
    </dgm:pt>
    <dgm:pt modelId="{0C617292-612E-4CA5-8BCA-FB24A10168C1}" type="sibTrans" cxnId="{0FF9B692-7C64-418D-9DA8-FC7D1750E98A}">
      <dgm:prSet/>
      <dgm:spPr/>
      <dgm:t>
        <a:bodyPr/>
        <a:lstStyle/>
        <a:p>
          <a:endParaRPr lang="it-IT" sz="2200" b="0">
            <a:latin typeface="+mj-lt"/>
          </a:endParaRPr>
        </a:p>
      </dgm:t>
    </dgm:pt>
    <dgm:pt modelId="{E5C10331-CE6D-4554-8385-37FC76356991}">
      <dgm:prSet phldrT="[Testo]" custT="1"/>
      <dgm:spPr/>
      <dgm:t>
        <a:bodyPr/>
        <a:lstStyle/>
        <a:p>
          <a:r>
            <a:rPr lang="it-IT" sz="2200" b="0" dirty="0">
              <a:latin typeface="+mj-lt"/>
            </a:rPr>
            <a:t>QUOTA MENSILE</a:t>
          </a:r>
        </a:p>
        <a:p>
          <a:r>
            <a:rPr lang="it-IT" sz="2200" b="0" dirty="0">
              <a:latin typeface="+mj-lt"/>
            </a:rPr>
            <a:t>(10 RATE)</a:t>
          </a:r>
        </a:p>
      </dgm:t>
    </dgm:pt>
    <dgm:pt modelId="{D4F0F5A9-609B-48DF-A3B8-F7D265A74222}" type="parTrans" cxnId="{99437299-EFB5-4508-991B-2E223FD2D061}">
      <dgm:prSet/>
      <dgm:spPr/>
      <dgm:t>
        <a:bodyPr/>
        <a:lstStyle/>
        <a:p>
          <a:endParaRPr lang="it-IT" sz="2200" b="0">
            <a:latin typeface="+mj-lt"/>
          </a:endParaRPr>
        </a:p>
      </dgm:t>
    </dgm:pt>
    <dgm:pt modelId="{33300F25-F966-49CA-A4BC-090B8BF598F7}" type="sibTrans" cxnId="{99437299-EFB5-4508-991B-2E223FD2D061}">
      <dgm:prSet/>
      <dgm:spPr/>
      <dgm:t>
        <a:bodyPr/>
        <a:lstStyle/>
        <a:p>
          <a:endParaRPr lang="it-IT" sz="2200" b="0">
            <a:latin typeface="+mj-lt"/>
          </a:endParaRPr>
        </a:p>
      </dgm:t>
    </dgm:pt>
    <dgm:pt modelId="{48DA985C-CD21-4DF8-BAB5-995267A32A5E}">
      <dgm:prSet phldrT="[Testo]" custT="1"/>
      <dgm:spPr/>
      <dgm:t>
        <a:bodyPr/>
        <a:lstStyle/>
        <a:p>
          <a:r>
            <a:rPr lang="it-IT" sz="2200" b="0" dirty="0">
              <a:latin typeface="+mj-lt"/>
            </a:rPr>
            <a:t>60 </a:t>
          </a:r>
          <a:r>
            <a:rPr lang="it-IT" sz="2200" b="0" dirty="0">
              <a:latin typeface="+mj-lt"/>
              <a:cs typeface="Calibri" panose="020F0502020204030204" pitchFamily="34" charset="0"/>
            </a:rPr>
            <a:t>€</a:t>
          </a:r>
          <a:endParaRPr lang="it-IT" sz="2200" b="0" dirty="0">
            <a:latin typeface="+mj-lt"/>
          </a:endParaRPr>
        </a:p>
      </dgm:t>
    </dgm:pt>
    <dgm:pt modelId="{2CD9564E-336F-4987-9960-CD1CEC461C27}" type="parTrans" cxnId="{06AB35DC-10AC-4BCD-B9CE-7635613601B1}">
      <dgm:prSet/>
      <dgm:spPr/>
      <dgm:t>
        <a:bodyPr/>
        <a:lstStyle/>
        <a:p>
          <a:endParaRPr lang="it-IT" sz="2200" b="0">
            <a:latin typeface="+mj-lt"/>
          </a:endParaRPr>
        </a:p>
      </dgm:t>
    </dgm:pt>
    <dgm:pt modelId="{F43E1C16-DD2F-40AF-9029-AD60AAD8A3FC}" type="sibTrans" cxnId="{06AB35DC-10AC-4BCD-B9CE-7635613601B1}">
      <dgm:prSet/>
      <dgm:spPr/>
      <dgm:t>
        <a:bodyPr/>
        <a:lstStyle/>
        <a:p>
          <a:endParaRPr lang="it-IT" sz="2200" b="0">
            <a:latin typeface="+mj-lt"/>
          </a:endParaRPr>
        </a:p>
      </dgm:t>
    </dgm:pt>
    <dgm:pt modelId="{C7430D87-25BA-41D3-8C0D-8B13B4182FC2}">
      <dgm:prSet phldrT="[Testo]" custT="1"/>
      <dgm:spPr/>
      <dgm:t>
        <a:bodyPr/>
        <a:lstStyle/>
        <a:p>
          <a:r>
            <a:rPr lang="it-IT" sz="2200" b="0" dirty="0">
              <a:latin typeface="+mj-lt"/>
            </a:rPr>
            <a:t>65 </a:t>
          </a:r>
          <a:r>
            <a:rPr lang="it-IT" sz="2200" b="0" dirty="0">
              <a:latin typeface="+mj-lt"/>
              <a:cs typeface="Calibri" panose="020F0502020204030204" pitchFamily="34" charset="0"/>
            </a:rPr>
            <a:t>€</a:t>
          </a:r>
          <a:endParaRPr lang="it-IT" sz="2200" b="0" dirty="0">
            <a:latin typeface="+mj-lt"/>
          </a:endParaRPr>
        </a:p>
      </dgm:t>
    </dgm:pt>
    <dgm:pt modelId="{DA5923C0-E729-4396-B40D-0DA6111F3805}" type="parTrans" cxnId="{B70E956E-65BD-4ADC-B315-3E15F797606A}">
      <dgm:prSet/>
      <dgm:spPr/>
      <dgm:t>
        <a:bodyPr/>
        <a:lstStyle/>
        <a:p>
          <a:endParaRPr lang="it-IT" sz="2200" b="0">
            <a:latin typeface="+mj-lt"/>
          </a:endParaRPr>
        </a:p>
      </dgm:t>
    </dgm:pt>
    <dgm:pt modelId="{02D34D85-DADC-4F3D-9628-A4E569257E36}" type="sibTrans" cxnId="{B70E956E-65BD-4ADC-B315-3E15F797606A}">
      <dgm:prSet/>
      <dgm:spPr/>
      <dgm:t>
        <a:bodyPr/>
        <a:lstStyle/>
        <a:p>
          <a:endParaRPr lang="it-IT" sz="2200" b="0">
            <a:latin typeface="+mj-lt"/>
          </a:endParaRPr>
        </a:p>
      </dgm:t>
    </dgm:pt>
    <dgm:pt modelId="{AB355C40-DCC8-44F8-A164-957ACA69A75E}">
      <dgm:prSet phldrT="[Testo]" custT="1"/>
      <dgm:spPr/>
      <dgm:t>
        <a:bodyPr/>
        <a:lstStyle/>
        <a:p>
          <a:r>
            <a:rPr lang="it-IT" sz="2200" b="0" dirty="0">
              <a:latin typeface="+mj-lt"/>
            </a:rPr>
            <a:t>BONUS </a:t>
          </a:r>
        </a:p>
        <a:p>
          <a:r>
            <a:rPr lang="it-IT" sz="2200" b="0" dirty="0">
              <a:latin typeface="+mj-lt"/>
            </a:rPr>
            <a:t>REGIONALE</a:t>
          </a:r>
        </a:p>
      </dgm:t>
    </dgm:pt>
    <dgm:pt modelId="{4D8494A5-7DCF-437F-9E28-5519F95D984A}" type="parTrans" cxnId="{9F2CEEE6-68F2-4358-90CD-D9720F3FA8FB}">
      <dgm:prSet/>
      <dgm:spPr/>
      <dgm:t>
        <a:bodyPr/>
        <a:lstStyle/>
        <a:p>
          <a:endParaRPr lang="it-IT" sz="2200" b="0">
            <a:latin typeface="+mj-lt"/>
          </a:endParaRPr>
        </a:p>
      </dgm:t>
    </dgm:pt>
    <dgm:pt modelId="{5E3ABC1C-0D99-4AD6-BF2F-83FA0F8EC131}" type="sibTrans" cxnId="{9F2CEEE6-68F2-4358-90CD-D9720F3FA8FB}">
      <dgm:prSet/>
      <dgm:spPr/>
      <dgm:t>
        <a:bodyPr/>
        <a:lstStyle/>
        <a:p>
          <a:endParaRPr lang="it-IT" sz="2200" b="0">
            <a:latin typeface="+mj-lt"/>
          </a:endParaRPr>
        </a:p>
      </dgm:t>
    </dgm:pt>
    <dgm:pt modelId="{21C1A80D-155A-4625-9C24-05BBADB13489}">
      <dgm:prSet phldrT="[Testo]" custT="1"/>
      <dgm:spPr/>
      <dgm:t>
        <a:bodyPr/>
        <a:lstStyle/>
        <a:p>
          <a:r>
            <a:rPr lang="it-IT" sz="2200" b="0" dirty="0">
              <a:latin typeface="+mj-lt"/>
            </a:rPr>
            <a:t>2.475</a:t>
          </a:r>
        </a:p>
      </dgm:t>
    </dgm:pt>
    <dgm:pt modelId="{396C44A6-F4F6-41B0-A49A-949D58BEC2BF}" type="parTrans" cxnId="{BF1186C8-188D-4458-A0F0-1565CAB10010}">
      <dgm:prSet/>
      <dgm:spPr/>
      <dgm:t>
        <a:bodyPr/>
        <a:lstStyle/>
        <a:p>
          <a:endParaRPr lang="it-IT" sz="2200" b="0">
            <a:latin typeface="+mj-lt"/>
          </a:endParaRPr>
        </a:p>
      </dgm:t>
    </dgm:pt>
    <dgm:pt modelId="{1686AFF2-BE0A-4D7C-87EE-8D95F63BA396}" type="sibTrans" cxnId="{BF1186C8-188D-4458-A0F0-1565CAB10010}">
      <dgm:prSet/>
      <dgm:spPr/>
      <dgm:t>
        <a:bodyPr/>
        <a:lstStyle/>
        <a:p>
          <a:endParaRPr lang="it-IT" sz="2200" b="0">
            <a:latin typeface="+mj-lt"/>
          </a:endParaRPr>
        </a:p>
      </dgm:t>
    </dgm:pt>
    <dgm:pt modelId="{108B4397-3310-4766-9E5E-6E01E09122A6}">
      <dgm:prSet phldrT="[Testo]" custT="1"/>
      <dgm:spPr/>
      <dgm:t>
        <a:bodyPr/>
        <a:lstStyle/>
        <a:p>
          <a:r>
            <a:rPr lang="it-IT" sz="2200" b="0" dirty="0">
              <a:latin typeface="+mj-lt"/>
            </a:rPr>
            <a:t>1.800</a:t>
          </a:r>
        </a:p>
      </dgm:t>
    </dgm:pt>
    <dgm:pt modelId="{326DD156-362C-4107-84D5-8FAD6DFF27DB}" type="parTrans" cxnId="{A91D12F4-1986-489F-B872-1AD035213350}">
      <dgm:prSet/>
      <dgm:spPr/>
      <dgm:t>
        <a:bodyPr/>
        <a:lstStyle/>
        <a:p>
          <a:endParaRPr lang="it-IT" sz="2200" b="0">
            <a:latin typeface="+mj-lt"/>
          </a:endParaRPr>
        </a:p>
      </dgm:t>
    </dgm:pt>
    <dgm:pt modelId="{0EF58A2D-3ECE-4B84-BB57-6ECC8ABF7A34}" type="sibTrans" cxnId="{A91D12F4-1986-489F-B872-1AD035213350}">
      <dgm:prSet/>
      <dgm:spPr/>
      <dgm:t>
        <a:bodyPr/>
        <a:lstStyle/>
        <a:p>
          <a:endParaRPr lang="it-IT" sz="2200" b="0">
            <a:latin typeface="+mj-lt"/>
          </a:endParaRPr>
        </a:p>
      </dgm:t>
    </dgm:pt>
    <dgm:pt modelId="{63B4F291-6877-4900-9853-A7943132DD76}">
      <dgm:prSet custT="1"/>
      <dgm:spPr/>
      <dgm:t>
        <a:bodyPr/>
        <a:lstStyle/>
        <a:p>
          <a:r>
            <a:rPr lang="it-IT" sz="2200" b="0" dirty="0">
              <a:latin typeface="+mj-lt"/>
            </a:rPr>
            <a:t>160 </a:t>
          </a:r>
          <a:r>
            <a:rPr lang="it-IT" sz="2200" b="0" dirty="0">
              <a:latin typeface="+mj-lt"/>
              <a:cs typeface="Calibri" panose="020F0502020204030204" pitchFamily="34" charset="0"/>
            </a:rPr>
            <a:t>€</a:t>
          </a:r>
          <a:endParaRPr lang="it-IT" sz="2200" b="0" dirty="0">
            <a:latin typeface="+mj-lt"/>
          </a:endParaRPr>
        </a:p>
      </dgm:t>
    </dgm:pt>
    <dgm:pt modelId="{744D3B56-0096-4AC7-A343-8AA6ECC63F30}" type="parTrans" cxnId="{FC444C06-DD97-483C-9619-FAFD1DFD2A7A}">
      <dgm:prSet/>
      <dgm:spPr/>
      <dgm:t>
        <a:bodyPr/>
        <a:lstStyle/>
        <a:p>
          <a:endParaRPr lang="it-IT" sz="2200" b="0">
            <a:latin typeface="+mj-lt"/>
          </a:endParaRPr>
        </a:p>
      </dgm:t>
    </dgm:pt>
    <dgm:pt modelId="{452CF9E6-A3D9-4232-8A11-B9AE38D5C492}" type="sibTrans" cxnId="{FC444C06-DD97-483C-9619-FAFD1DFD2A7A}">
      <dgm:prSet/>
      <dgm:spPr/>
      <dgm:t>
        <a:bodyPr/>
        <a:lstStyle/>
        <a:p>
          <a:endParaRPr lang="it-IT" sz="2200" b="0">
            <a:latin typeface="+mj-lt"/>
          </a:endParaRPr>
        </a:p>
      </dgm:t>
    </dgm:pt>
    <dgm:pt modelId="{9349FDC3-B5F6-446B-A30F-1EA885BB1F53}">
      <dgm:prSet custT="1"/>
      <dgm:spPr/>
      <dgm:t>
        <a:bodyPr/>
        <a:lstStyle/>
        <a:p>
          <a:r>
            <a:rPr lang="it-IT" sz="2200" b="0" dirty="0">
              <a:latin typeface="+mj-lt"/>
            </a:rPr>
            <a:t>350 </a:t>
          </a:r>
          <a:r>
            <a:rPr lang="it-IT" sz="2200" b="0" dirty="0">
              <a:latin typeface="+mj-lt"/>
              <a:cs typeface="Calibri" panose="020F0502020204030204" pitchFamily="34" charset="0"/>
            </a:rPr>
            <a:t>€</a:t>
          </a:r>
          <a:endParaRPr lang="it-IT" sz="2200" b="0" dirty="0">
            <a:latin typeface="+mj-lt"/>
          </a:endParaRPr>
        </a:p>
      </dgm:t>
    </dgm:pt>
    <dgm:pt modelId="{87DC043B-2090-40A0-A789-D82B003F13B0}" type="parTrans" cxnId="{60814805-9605-4E71-83F2-CAEDE8460A42}">
      <dgm:prSet/>
      <dgm:spPr/>
      <dgm:t>
        <a:bodyPr/>
        <a:lstStyle/>
        <a:p>
          <a:endParaRPr lang="it-IT" sz="2200" b="0">
            <a:latin typeface="+mj-lt"/>
          </a:endParaRPr>
        </a:p>
      </dgm:t>
    </dgm:pt>
    <dgm:pt modelId="{1C66D6A9-BC15-492C-9CFA-ED2356AEF711}" type="sibTrans" cxnId="{60814805-9605-4E71-83F2-CAEDE8460A42}">
      <dgm:prSet/>
      <dgm:spPr/>
      <dgm:t>
        <a:bodyPr/>
        <a:lstStyle/>
        <a:p>
          <a:endParaRPr lang="it-IT" sz="2200" b="0">
            <a:latin typeface="+mj-lt"/>
          </a:endParaRPr>
        </a:p>
      </dgm:t>
    </dgm:pt>
    <dgm:pt modelId="{569E2F22-5806-4696-BCCA-D1DE336544F2}">
      <dgm:prSet custT="1"/>
      <dgm:spPr/>
      <dgm:t>
        <a:bodyPr/>
        <a:lstStyle/>
        <a:p>
          <a:r>
            <a:rPr lang="it-IT" sz="2200" b="0" dirty="0">
              <a:latin typeface="+mj-lt"/>
            </a:rPr>
            <a:t>2.475</a:t>
          </a:r>
        </a:p>
      </dgm:t>
    </dgm:pt>
    <dgm:pt modelId="{D9F5445F-56D2-4EBC-AB20-9230291F1CEE}" type="parTrans" cxnId="{D7BC02AC-D0D3-48C5-A6B0-C9C2C3F3CDBC}">
      <dgm:prSet/>
      <dgm:spPr/>
      <dgm:t>
        <a:bodyPr/>
        <a:lstStyle/>
        <a:p>
          <a:endParaRPr lang="it-IT" sz="2200" b="0">
            <a:latin typeface="+mj-lt"/>
          </a:endParaRPr>
        </a:p>
      </dgm:t>
    </dgm:pt>
    <dgm:pt modelId="{EAF6B157-0FD3-4F5A-8AEB-B18A299327F4}" type="sibTrans" cxnId="{D7BC02AC-D0D3-48C5-A6B0-C9C2C3F3CDBC}">
      <dgm:prSet/>
      <dgm:spPr/>
      <dgm:t>
        <a:bodyPr/>
        <a:lstStyle/>
        <a:p>
          <a:endParaRPr lang="it-IT" sz="2200" b="0">
            <a:latin typeface="+mj-lt"/>
          </a:endParaRPr>
        </a:p>
      </dgm:t>
    </dgm:pt>
    <dgm:pt modelId="{17B8F1C8-4FE1-4A4B-9647-5FDC771E69BB}">
      <dgm:prSet custT="1"/>
      <dgm:spPr/>
      <dgm:t>
        <a:bodyPr/>
        <a:lstStyle/>
        <a:p>
          <a:r>
            <a:rPr lang="it-IT" sz="2200" b="0" dirty="0">
              <a:latin typeface="+mj-lt"/>
            </a:rPr>
            <a:t>1.950</a:t>
          </a:r>
        </a:p>
      </dgm:t>
    </dgm:pt>
    <dgm:pt modelId="{4F348A17-AA2D-48D7-A554-3D9DFF9C95CD}" type="parTrans" cxnId="{772462E4-DF24-4D09-B686-3B86398A43DA}">
      <dgm:prSet/>
      <dgm:spPr/>
      <dgm:t>
        <a:bodyPr/>
        <a:lstStyle/>
        <a:p>
          <a:endParaRPr lang="it-IT" sz="2200" b="0">
            <a:latin typeface="+mj-lt"/>
          </a:endParaRPr>
        </a:p>
      </dgm:t>
    </dgm:pt>
    <dgm:pt modelId="{CB4A93E5-F5A4-40BB-AC5B-C51AC506C596}" type="sibTrans" cxnId="{772462E4-DF24-4D09-B686-3B86398A43DA}">
      <dgm:prSet/>
      <dgm:spPr/>
      <dgm:t>
        <a:bodyPr/>
        <a:lstStyle/>
        <a:p>
          <a:endParaRPr lang="it-IT" sz="2200" b="0">
            <a:latin typeface="+mj-lt"/>
          </a:endParaRPr>
        </a:p>
      </dgm:t>
    </dgm:pt>
    <dgm:pt modelId="{D4F6661F-B43A-472D-BCD7-210E97E51C92}">
      <dgm:prSet custT="1"/>
      <dgm:spPr/>
      <dgm:t>
        <a:bodyPr/>
        <a:lstStyle/>
        <a:p>
          <a:r>
            <a:rPr lang="it-IT" sz="2200" b="0" dirty="0">
              <a:latin typeface="+mj-lt"/>
            </a:rPr>
            <a:t>DA 10.000,01 A 20.000</a:t>
          </a:r>
        </a:p>
      </dgm:t>
    </dgm:pt>
    <dgm:pt modelId="{8A9D972A-0459-4A7D-AA99-F55887C4A786}" type="parTrans" cxnId="{4E879D33-D944-4317-BA4C-BB514DA13A39}">
      <dgm:prSet/>
      <dgm:spPr/>
      <dgm:t>
        <a:bodyPr/>
        <a:lstStyle/>
        <a:p>
          <a:endParaRPr lang="it-IT" sz="2200" b="0">
            <a:latin typeface="+mj-lt"/>
          </a:endParaRPr>
        </a:p>
      </dgm:t>
    </dgm:pt>
    <dgm:pt modelId="{BE803B0B-8E26-4FD3-B150-E3A6DE20C4E9}" type="sibTrans" cxnId="{4E879D33-D944-4317-BA4C-BB514DA13A39}">
      <dgm:prSet/>
      <dgm:spPr/>
      <dgm:t>
        <a:bodyPr/>
        <a:lstStyle/>
        <a:p>
          <a:endParaRPr lang="it-IT" sz="2200" b="0">
            <a:latin typeface="+mj-lt"/>
          </a:endParaRPr>
        </a:p>
      </dgm:t>
    </dgm:pt>
    <dgm:pt modelId="{5E7FEF3C-2E51-40A1-8A35-22CA704A4F9B}">
      <dgm:prSet custT="1"/>
      <dgm:spPr/>
      <dgm:t>
        <a:bodyPr/>
        <a:lstStyle/>
        <a:p>
          <a:r>
            <a:rPr lang="it-IT" sz="2200" b="0" dirty="0">
              <a:latin typeface="+mj-lt"/>
            </a:rPr>
            <a:t>DA 20.000,01 A 26.000</a:t>
          </a:r>
        </a:p>
      </dgm:t>
    </dgm:pt>
    <dgm:pt modelId="{BC799EF9-8AB6-49D7-A374-3BEE069AC65D}" type="parTrans" cxnId="{4601A85A-27A7-496E-BFA7-62C8ECED58E0}">
      <dgm:prSet/>
      <dgm:spPr/>
      <dgm:t>
        <a:bodyPr/>
        <a:lstStyle/>
        <a:p>
          <a:endParaRPr lang="it-IT" sz="2200" b="0">
            <a:latin typeface="+mj-lt"/>
          </a:endParaRPr>
        </a:p>
      </dgm:t>
    </dgm:pt>
    <dgm:pt modelId="{B38B48C5-CEE6-422B-B286-F717868662CD}" type="sibTrans" cxnId="{4601A85A-27A7-496E-BFA7-62C8ECED58E0}">
      <dgm:prSet/>
      <dgm:spPr/>
      <dgm:t>
        <a:bodyPr/>
        <a:lstStyle/>
        <a:p>
          <a:endParaRPr lang="it-IT" sz="2200" b="0">
            <a:latin typeface="+mj-lt"/>
          </a:endParaRPr>
        </a:p>
      </dgm:t>
    </dgm:pt>
    <dgm:pt modelId="{AA39A562-0A9F-46CD-956C-9FF15E35FB05}">
      <dgm:prSet custT="1"/>
      <dgm:spPr/>
      <dgm:t>
        <a:bodyPr/>
        <a:lstStyle/>
        <a:p>
          <a:r>
            <a:rPr lang="it-IT" sz="2200" b="0" dirty="0">
              <a:latin typeface="+mj-lt"/>
            </a:rPr>
            <a:t>DA 26.000,01</a:t>
          </a:r>
        </a:p>
      </dgm:t>
    </dgm:pt>
    <dgm:pt modelId="{1F0E3466-DB8D-4427-B477-37765F6F2DDD}" type="parTrans" cxnId="{C7182EEB-3C05-433E-A986-7E1F0A295FC2}">
      <dgm:prSet/>
      <dgm:spPr/>
      <dgm:t>
        <a:bodyPr/>
        <a:lstStyle/>
        <a:p>
          <a:endParaRPr lang="it-IT" sz="2200" b="0">
            <a:latin typeface="+mj-lt"/>
          </a:endParaRPr>
        </a:p>
      </dgm:t>
    </dgm:pt>
    <dgm:pt modelId="{C80815E5-BE83-4044-B8C8-773A6584D5BE}" type="sibTrans" cxnId="{C7182EEB-3C05-433E-A986-7E1F0A295FC2}">
      <dgm:prSet/>
      <dgm:spPr/>
      <dgm:t>
        <a:bodyPr/>
        <a:lstStyle/>
        <a:p>
          <a:endParaRPr lang="it-IT" sz="2200" b="0">
            <a:latin typeface="+mj-lt"/>
          </a:endParaRPr>
        </a:p>
      </dgm:t>
    </dgm:pt>
    <dgm:pt modelId="{63B351C1-6275-4CF0-A1E0-8426945F9B4D}">
      <dgm:prSet custT="1"/>
      <dgm:spPr/>
      <dgm:t>
        <a:bodyPr/>
        <a:lstStyle/>
        <a:p>
          <a:r>
            <a:rPr lang="it-IT" sz="2200" b="0" dirty="0">
              <a:latin typeface="+mj-lt"/>
            </a:rPr>
            <a:t>/</a:t>
          </a:r>
        </a:p>
      </dgm:t>
    </dgm:pt>
    <dgm:pt modelId="{E917A329-A2F8-44B7-826A-F48F276A880C}" type="parTrans" cxnId="{F78002B9-E192-440B-A446-E2121DC9718C}">
      <dgm:prSet/>
      <dgm:spPr/>
      <dgm:t>
        <a:bodyPr/>
        <a:lstStyle/>
        <a:p>
          <a:endParaRPr lang="it-IT" sz="2200" b="0">
            <a:latin typeface="+mj-lt"/>
          </a:endParaRPr>
        </a:p>
      </dgm:t>
    </dgm:pt>
    <dgm:pt modelId="{A3587363-9F72-440E-9C36-849A0FA811C7}" type="sibTrans" cxnId="{F78002B9-E192-440B-A446-E2121DC9718C}">
      <dgm:prSet/>
      <dgm:spPr/>
      <dgm:t>
        <a:bodyPr/>
        <a:lstStyle/>
        <a:p>
          <a:endParaRPr lang="it-IT" sz="2200" b="0">
            <a:latin typeface="+mj-lt"/>
          </a:endParaRPr>
        </a:p>
      </dgm:t>
    </dgm:pt>
    <dgm:pt modelId="{4CE073BF-63DF-469A-BE99-7D22367EF08F}">
      <dgm:prSet custT="1"/>
      <dgm:spPr/>
      <dgm:t>
        <a:bodyPr/>
        <a:lstStyle/>
        <a:p>
          <a:r>
            <a:rPr lang="it-IT" sz="2200" b="0" dirty="0">
              <a:latin typeface="+mj-lt"/>
            </a:rPr>
            <a:t>115 </a:t>
          </a:r>
          <a:r>
            <a:rPr lang="it-IT" sz="2200" b="0" dirty="0">
              <a:latin typeface="+mj-lt"/>
              <a:cs typeface="Calibri" panose="020F0502020204030204" pitchFamily="34" charset="0"/>
            </a:rPr>
            <a:t>€</a:t>
          </a:r>
          <a:r>
            <a:rPr lang="it-IT" sz="2200" b="0" dirty="0">
              <a:latin typeface="+mj-lt"/>
            </a:rPr>
            <a:t> </a:t>
          </a:r>
        </a:p>
      </dgm:t>
    </dgm:pt>
    <dgm:pt modelId="{2C35F4A2-D6E0-4277-80D5-F7D85D557FBF}" type="parTrans" cxnId="{12A4F78C-DDCF-4F6F-BF71-6B502F29C429}">
      <dgm:prSet/>
      <dgm:spPr/>
      <dgm:t>
        <a:bodyPr/>
        <a:lstStyle/>
        <a:p>
          <a:endParaRPr lang="it-IT" sz="2200" b="0">
            <a:latin typeface="+mj-lt"/>
          </a:endParaRPr>
        </a:p>
      </dgm:t>
    </dgm:pt>
    <dgm:pt modelId="{9E05818A-0C62-4C56-9839-C811809B0AA3}" type="sibTrans" cxnId="{12A4F78C-DDCF-4F6F-BF71-6B502F29C429}">
      <dgm:prSet/>
      <dgm:spPr/>
      <dgm:t>
        <a:bodyPr/>
        <a:lstStyle/>
        <a:p>
          <a:endParaRPr lang="it-IT" sz="2200" b="0">
            <a:latin typeface="+mj-lt"/>
          </a:endParaRPr>
        </a:p>
      </dgm:t>
    </dgm:pt>
    <dgm:pt modelId="{5EB9DE9F-FC96-4305-A0F9-6F786262EDD2}" type="pres">
      <dgm:prSet presAssocID="{CD7B8226-7FE8-4F89-A434-C3A948EE56E3}" presName="theList" presStyleCnt="0">
        <dgm:presLayoutVars>
          <dgm:dir/>
          <dgm:animLvl val="lvl"/>
          <dgm:resizeHandles val="exact"/>
        </dgm:presLayoutVars>
      </dgm:prSet>
      <dgm:spPr/>
    </dgm:pt>
    <dgm:pt modelId="{98756195-A397-4ED3-954B-D2F6D5C1D722}" type="pres">
      <dgm:prSet presAssocID="{76185F14-1602-4177-AAED-DF12D5BEBEDA}" presName="compNode" presStyleCnt="0"/>
      <dgm:spPr/>
    </dgm:pt>
    <dgm:pt modelId="{9D5773CE-9BB8-4127-BE49-A2293DD9DAD1}" type="pres">
      <dgm:prSet presAssocID="{76185F14-1602-4177-AAED-DF12D5BEBEDA}" presName="aNode" presStyleLbl="bgShp" presStyleIdx="0" presStyleCnt="3" custScaleX="90412"/>
      <dgm:spPr/>
    </dgm:pt>
    <dgm:pt modelId="{BC290712-4F93-438C-B833-01DEEE198D57}" type="pres">
      <dgm:prSet presAssocID="{76185F14-1602-4177-AAED-DF12D5BEBEDA}" presName="textNode" presStyleLbl="bgShp" presStyleIdx="0" presStyleCnt="3"/>
      <dgm:spPr/>
    </dgm:pt>
    <dgm:pt modelId="{41077EB3-9E85-4BC0-8023-1B14EC9F6329}" type="pres">
      <dgm:prSet presAssocID="{76185F14-1602-4177-AAED-DF12D5BEBEDA}" presName="compChildNode" presStyleCnt="0"/>
      <dgm:spPr/>
    </dgm:pt>
    <dgm:pt modelId="{0C4B313E-A468-42B3-A7E1-37A06325C578}" type="pres">
      <dgm:prSet presAssocID="{76185F14-1602-4177-AAED-DF12D5BEBEDA}" presName="theInnerList" presStyleCnt="0"/>
      <dgm:spPr/>
    </dgm:pt>
    <dgm:pt modelId="{53CDD8E0-194E-44A6-BDF7-6A9A4FCA8C9B}" type="pres">
      <dgm:prSet presAssocID="{0CF90FEF-492E-4892-BF05-5E29AE6912F4}" presName="childNode" presStyleLbl="node1" presStyleIdx="0" presStyleCnt="15">
        <dgm:presLayoutVars>
          <dgm:bulletEnabled val="1"/>
        </dgm:presLayoutVars>
      </dgm:prSet>
      <dgm:spPr/>
    </dgm:pt>
    <dgm:pt modelId="{A7B0DD24-9826-4200-BFEE-67A82430233B}" type="pres">
      <dgm:prSet presAssocID="{0CF90FEF-492E-4892-BF05-5E29AE6912F4}" presName="aSpace2" presStyleCnt="0"/>
      <dgm:spPr/>
    </dgm:pt>
    <dgm:pt modelId="{E103A6C0-7384-4ABD-8630-BE2DBE3349BB}" type="pres">
      <dgm:prSet presAssocID="{B2F31E20-A23E-4E81-9C52-BD5A1742960C}" presName="childNode" presStyleLbl="node1" presStyleIdx="1" presStyleCnt="15">
        <dgm:presLayoutVars>
          <dgm:bulletEnabled val="1"/>
        </dgm:presLayoutVars>
      </dgm:prSet>
      <dgm:spPr/>
    </dgm:pt>
    <dgm:pt modelId="{FECBCD7D-0EC6-4BAD-B0D5-0378EAFCBEA2}" type="pres">
      <dgm:prSet presAssocID="{B2F31E20-A23E-4E81-9C52-BD5A1742960C}" presName="aSpace2" presStyleCnt="0"/>
      <dgm:spPr/>
    </dgm:pt>
    <dgm:pt modelId="{40787B1D-5A35-4556-9F57-DC65FA86BAE5}" type="pres">
      <dgm:prSet presAssocID="{D4F6661F-B43A-472D-BCD7-210E97E51C92}" presName="childNode" presStyleLbl="node1" presStyleIdx="2" presStyleCnt="15">
        <dgm:presLayoutVars>
          <dgm:bulletEnabled val="1"/>
        </dgm:presLayoutVars>
      </dgm:prSet>
      <dgm:spPr/>
    </dgm:pt>
    <dgm:pt modelId="{FBCE58ED-ED1D-4F6D-AEAB-D028B6296460}" type="pres">
      <dgm:prSet presAssocID="{D4F6661F-B43A-472D-BCD7-210E97E51C92}" presName="aSpace2" presStyleCnt="0"/>
      <dgm:spPr/>
    </dgm:pt>
    <dgm:pt modelId="{8AB4CD6E-F1E6-49EA-B7E7-20DE11B1BA68}" type="pres">
      <dgm:prSet presAssocID="{5E7FEF3C-2E51-40A1-8A35-22CA704A4F9B}" presName="childNode" presStyleLbl="node1" presStyleIdx="3" presStyleCnt="15">
        <dgm:presLayoutVars>
          <dgm:bulletEnabled val="1"/>
        </dgm:presLayoutVars>
      </dgm:prSet>
      <dgm:spPr/>
    </dgm:pt>
    <dgm:pt modelId="{7C2FB1E9-E45E-43BA-8008-337F77A159B2}" type="pres">
      <dgm:prSet presAssocID="{5E7FEF3C-2E51-40A1-8A35-22CA704A4F9B}" presName="aSpace2" presStyleCnt="0"/>
      <dgm:spPr/>
    </dgm:pt>
    <dgm:pt modelId="{3E965A78-EDE9-4AE5-AAE3-55DAD6BB45F9}" type="pres">
      <dgm:prSet presAssocID="{AA39A562-0A9F-46CD-956C-9FF15E35FB05}" presName="childNode" presStyleLbl="node1" presStyleIdx="4" presStyleCnt="15">
        <dgm:presLayoutVars>
          <dgm:bulletEnabled val="1"/>
        </dgm:presLayoutVars>
      </dgm:prSet>
      <dgm:spPr/>
    </dgm:pt>
    <dgm:pt modelId="{9C4BDB87-42EC-4F29-8BE5-FD7457D9B811}" type="pres">
      <dgm:prSet presAssocID="{76185F14-1602-4177-AAED-DF12D5BEBEDA}" presName="aSpace" presStyleCnt="0"/>
      <dgm:spPr/>
    </dgm:pt>
    <dgm:pt modelId="{F670ADD5-E0D0-4019-927B-612A50F485B7}" type="pres">
      <dgm:prSet presAssocID="{E5C10331-CE6D-4554-8385-37FC76356991}" presName="compNode" presStyleCnt="0"/>
      <dgm:spPr/>
    </dgm:pt>
    <dgm:pt modelId="{1C8DA8F3-489D-4CC9-A978-C6E90C94AE3B}" type="pres">
      <dgm:prSet presAssocID="{E5C10331-CE6D-4554-8385-37FC76356991}" presName="aNode" presStyleLbl="bgShp" presStyleIdx="1" presStyleCnt="3"/>
      <dgm:spPr/>
    </dgm:pt>
    <dgm:pt modelId="{04645FFD-108E-43B2-B8A6-C1712146A33E}" type="pres">
      <dgm:prSet presAssocID="{E5C10331-CE6D-4554-8385-37FC76356991}" presName="textNode" presStyleLbl="bgShp" presStyleIdx="1" presStyleCnt="3"/>
      <dgm:spPr/>
    </dgm:pt>
    <dgm:pt modelId="{38435275-8642-435A-B331-9EAD815D2549}" type="pres">
      <dgm:prSet presAssocID="{E5C10331-CE6D-4554-8385-37FC76356991}" presName="compChildNode" presStyleCnt="0"/>
      <dgm:spPr/>
    </dgm:pt>
    <dgm:pt modelId="{230137E6-68DF-42DE-B1AB-38EB5FD195E0}" type="pres">
      <dgm:prSet presAssocID="{E5C10331-CE6D-4554-8385-37FC76356991}" presName="theInnerList" presStyleCnt="0"/>
      <dgm:spPr/>
    </dgm:pt>
    <dgm:pt modelId="{11FB71DD-DE57-4A42-9C6B-1638D3C3714A}" type="pres">
      <dgm:prSet presAssocID="{48DA985C-CD21-4DF8-BAB5-995267A32A5E}" presName="childNode" presStyleLbl="node1" presStyleIdx="5" presStyleCnt="15">
        <dgm:presLayoutVars>
          <dgm:bulletEnabled val="1"/>
        </dgm:presLayoutVars>
      </dgm:prSet>
      <dgm:spPr/>
    </dgm:pt>
    <dgm:pt modelId="{30E399A7-0318-461C-9E47-6D95D942FBE3}" type="pres">
      <dgm:prSet presAssocID="{48DA985C-CD21-4DF8-BAB5-995267A32A5E}" presName="aSpace2" presStyleCnt="0"/>
      <dgm:spPr/>
    </dgm:pt>
    <dgm:pt modelId="{E846B2A3-FE0F-45ED-A0C0-623A89392F6A}" type="pres">
      <dgm:prSet presAssocID="{C7430D87-25BA-41D3-8C0D-8B13B4182FC2}" presName="childNode" presStyleLbl="node1" presStyleIdx="6" presStyleCnt="15">
        <dgm:presLayoutVars>
          <dgm:bulletEnabled val="1"/>
        </dgm:presLayoutVars>
      </dgm:prSet>
      <dgm:spPr/>
    </dgm:pt>
    <dgm:pt modelId="{CE5B5BF3-6394-4065-BDA5-93932C2415E0}" type="pres">
      <dgm:prSet presAssocID="{C7430D87-25BA-41D3-8C0D-8B13B4182FC2}" presName="aSpace2" presStyleCnt="0"/>
      <dgm:spPr/>
    </dgm:pt>
    <dgm:pt modelId="{DFEF5510-6B1F-4898-8A9B-2337FBA61E1E}" type="pres">
      <dgm:prSet presAssocID="{4CE073BF-63DF-469A-BE99-7D22367EF08F}" presName="childNode" presStyleLbl="node1" presStyleIdx="7" presStyleCnt="15">
        <dgm:presLayoutVars>
          <dgm:bulletEnabled val="1"/>
        </dgm:presLayoutVars>
      </dgm:prSet>
      <dgm:spPr/>
    </dgm:pt>
    <dgm:pt modelId="{D3441DC5-583A-4CA0-AB23-900C14C16856}" type="pres">
      <dgm:prSet presAssocID="{4CE073BF-63DF-469A-BE99-7D22367EF08F}" presName="aSpace2" presStyleCnt="0"/>
      <dgm:spPr/>
    </dgm:pt>
    <dgm:pt modelId="{01E348EC-50B7-46D2-858A-74D7D25B8F91}" type="pres">
      <dgm:prSet presAssocID="{63B4F291-6877-4900-9853-A7943132DD76}" presName="childNode" presStyleLbl="node1" presStyleIdx="8" presStyleCnt="15">
        <dgm:presLayoutVars>
          <dgm:bulletEnabled val="1"/>
        </dgm:presLayoutVars>
      </dgm:prSet>
      <dgm:spPr/>
    </dgm:pt>
    <dgm:pt modelId="{520F66D0-3899-4092-81D9-A794D9086C74}" type="pres">
      <dgm:prSet presAssocID="{63B4F291-6877-4900-9853-A7943132DD76}" presName="aSpace2" presStyleCnt="0"/>
      <dgm:spPr/>
    </dgm:pt>
    <dgm:pt modelId="{D8BA20A6-3B72-4809-A023-1A441CC53B90}" type="pres">
      <dgm:prSet presAssocID="{9349FDC3-B5F6-446B-A30F-1EA885BB1F53}" presName="childNode" presStyleLbl="node1" presStyleIdx="9" presStyleCnt="15">
        <dgm:presLayoutVars>
          <dgm:bulletEnabled val="1"/>
        </dgm:presLayoutVars>
      </dgm:prSet>
      <dgm:spPr/>
    </dgm:pt>
    <dgm:pt modelId="{EFEF04BD-3E1E-4F0B-9F09-CB6398483B8D}" type="pres">
      <dgm:prSet presAssocID="{E5C10331-CE6D-4554-8385-37FC76356991}" presName="aSpace" presStyleCnt="0"/>
      <dgm:spPr/>
    </dgm:pt>
    <dgm:pt modelId="{A0CF9D69-A8D1-4BBE-82CC-4ECE4619B1B4}" type="pres">
      <dgm:prSet presAssocID="{AB355C40-DCC8-44F8-A164-957ACA69A75E}" presName="compNode" presStyleCnt="0"/>
      <dgm:spPr/>
    </dgm:pt>
    <dgm:pt modelId="{3211CF5A-6B47-4758-AE4F-2DDF4A994B59}" type="pres">
      <dgm:prSet presAssocID="{AB355C40-DCC8-44F8-A164-957ACA69A75E}" presName="aNode" presStyleLbl="bgShp" presStyleIdx="2" presStyleCnt="3"/>
      <dgm:spPr/>
    </dgm:pt>
    <dgm:pt modelId="{70E9FC8C-5774-4B45-A06F-BD9A46B35B54}" type="pres">
      <dgm:prSet presAssocID="{AB355C40-DCC8-44F8-A164-957ACA69A75E}" presName="textNode" presStyleLbl="bgShp" presStyleIdx="2" presStyleCnt="3"/>
      <dgm:spPr/>
    </dgm:pt>
    <dgm:pt modelId="{8B565402-FFD7-45D7-B108-BD27A5C6B574}" type="pres">
      <dgm:prSet presAssocID="{AB355C40-DCC8-44F8-A164-957ACA69A75E}" presName="compChildNode" presStyleCnt="0"/>
      <dgm:spPr/>
    </dgm:pt>
    <dgm:pt modelId="{991933CF-7ED2-4DAE-B3A5-6B0F1279A451}" type="pres">
      <dgm:prSet presAssocID="{AB355C40-DCC8-44F8-A164-957ACA69A75E}" presName="theInnerList" presStyleCnt="0"/>
      <dgm:spPr/>
    </dgm:pt>
    <dgm:pt modelId="{AD5B90AD-6FC9-455E-9163-546444C23611}" type="pres">
      <dgm:prSet presAssocID="{21C1A80D-155A-4625-9C24-05BBADB13489}" presName="childNode" presStyleLbl="node1" presStyleIdx="10" presStyleCnt="15">
        <dgm:presLayoutVars>
          <dgm:bulletEnabled val="1"/>
        </dgm:presLayoutVars>
      </dgm:prSet>
      <dgm:spPr/>
    </dgm:pt>
    <dgm:pt modelId="{49F5F2DE-4FAE-43DD-AA2C-25F3A8DB5EC7}" type="pres">
      <dgm:prSet presAssocID="{21C1A80D-155A-4625-9C24-05BBADB13489}" presName="aSpace2" presStyleCnt="0"/>
      <dgm:spPr/>
    </dgm:pt>
    <dgm:pt modelId="{45D2432F-9341-48B6-98FB-4F0EAB67AFD8}" type="pres">
      <dgm:prSet presAssocID="{569E2F22-5806-4696-BCCA-D1DE336544F2}" presName="childNode" presStyleLbl="node1" presStyleIdx="11" presStyleCnt="15">
        <dgm:presLayoutVars>
          <dgm:bulletEnabled val="1"/>
        </dgm:presLayoutVars>
      </dgm:prSet>
      <dgm:spPr/>
    </dgm:pt>
    <dgm:pt modelId="{C556AD9B-5F1F-49BA-AFDB-3DA866BAE080}" type="pres">
      <dgm:prSet presAssocID="{569E2F22-5806-4696-BCCA-D1DE336544F2}" presName="aSpace2" presStyleCnt="0"/>
      <dgm:spPr/>
    </dgm:pt>
    <dgm:pt modelId="{0A0CEFB4-5107-4EC2-8A25-091269F74C82}" type="pres">
      <dgm:prSet presAssocID="{17B8F1C8-4FE1-4A4B-9647-5FDC771E69BB}" presName="childNode" presStyleLbl="node1" presStyleIdx="12" presStyleCnt="15">
        <dgm:presLayoutVars>
          <dgm:bulletEnabled val="1"/>
        </dgm:presLayoutVars>
      </dgm:prSet>
      <dgm:spPr/>
    </dgm:pt>
    <dgm:pt modelId="{C505E4E7-4656-439F-9738-1852E2F09077}" type="pres">
      <dgm:prSet presAssocID="{17B8F1C8-4FE1-4A4B-9647-5FDC771E69BB}" presName="aSpace2" presStyleCnt="0"/>
      <dgm:spPr/>
    </dgm:pt>
    <dgm:pt modelId="{32E44293-3C9B-49C6-8AFE-529DEE2A1A92}" type="pres">
      <dgm:prSet presAssocID="{108B4397-3310-4766-9E5E-6E01E09122A6}" presName="childNode" presStyleLbl="node1" presStyleIdx="13" presStyleCnt="15">
        <dgm:presLayoutVars>
          <dgm:bulletEnabled val="1"/>
        </dgm:presLayoutVars>
      </dgm:prSet>
      <dgm:spPr/>
    </dgm:pt>
    <dgm:pt modelId="{2CBD2EC5-2E30-4461-A317-888E4D26E9C6}" type="pres">
      <dgm:prSet presAssocID="{108B4397-3310-4766-9E5E-6E01E09122A6}" presName="aSpace2" presStyleCnt="0"/>
      <dgm:spPr/>
    </dgm:pt>
    <dgm:pt modelId="{A4345572-D64E-4973-8B11-B48CD77BA538}" type="pres">
      <dgm:prSet presAssocID="{63B351C1-6275-4CF0-A1E0-8426945F9B4D}" presName="childNode" presStyleLbl="node1" presStyleIdx="14" presStyleCnt="15">
        <dgm:presLayoutVars>
          <dgm:bulletEnabled val="1"/>
        </dgm:presLayoutVars>
      </dgm:prSet>
      <dgm:spPr/>
    </dgm:pt>
  </dgm:ptLst>
  <dgm:cxnLst>
    <dgm:cxn modelId="{60814805-9605-4E71-83F2-CAEDE8460A42}" srcId="{E5C10331-CE6D-4554-8385-37FC76356991}" destId="{9349FDC3-B5F6-446B-A30F-1EA885BB1F53}" srcOrd="4" destOrd="0" parTransId="{87DC043B-2090-40A0-A789-D82B003F13B0}" sibTransId="{1C66D6A9-BC15-492C-9CFA-ED2356AEF711}"/>
    <dgm:cxn modelId="{FC444C06-DD97-483C-9619-FAFD1DFD2A7A}" srcId="{E5C10331-CE6D-4554-8385-37FC76356991}" destId="{63B4F291-6877-4900-9853-A7943132DD76}" srcOrd="3" destOrd="0" parTransId="{744D3B56-0096-4AC7-A343-8AA6ECC63F30}" sibTransId="{452CF9E6-A3D9-4232-8A11-B9AE38D5C492}"/>
    <dgm:cxn modelId="{64F65907-4D25-4E3D-80E9-C212564DF533}" type="presOf" srcId="{E5C10331-CE6D-4554-8385-37FC76356991}" destId="{1C8DA8F3-489D-4CC9-A978-C6E90C94AE3B}" srcOrd="0" destOrd="0" presId="urn:microsoft.com/office/officeart/2005/8/layout/lProcess2"/>
    <dgm:cxn modelId="{26E67B1B-84ED-4606-821D-998355CA9616}" type="presOf" srcId="{C7430D87-25BA-41D3-8C0D-8B13B4182FC2}" destId="{E846B2A3-FE0F-45ED-A0C0-623A89392F6A}" srcOrd="0" destOrd="0" presId="urn:microsoft.com/office/officeart/2005/8/layout/lProcess2"/>
    <dgm:cxn modelId="{E9DE4E2B-D8F0-49C2-9F40-653669960239}" type="presOf" srcId="{AA39A562-0A9F-46CD-956C-9FF15E35FB05}" destId="{3E965A78-EDE9-4AE5-AAE3-55DAD6BB45F9}" srcOrd="0" destOrd="0" presId="urn:microsoft.com/office/officeart/2005/8/layout/lProcess2"/>
    <dgm:cxn modelId="{97F2A92B-45F4-4876-9575-58E6FF069594}" type="presOf" srcId="{0CF90FEF-492E-4892-BF05-5E29AE6912F4}" destId="{53CDD8E0-194E-44A6-BDF7-6A9A4FCA8C9B}" srcOrd="0" destOrd="0" presId="urn:microsoft.com/office/officeart/2005/8/layout/lProcess2"/>
    <dgm:cxn modelId="{2F650E2C-D1E9-4E59-804A-60F0E81BFBD5}" type="presOf" srcId="{63B4F291-6877-4900-9853-A7943132DD76}" destId="{01E348EC-50B7-46D2-858A-74D7D25B8F91}" srcOrd="0" destOrd="0" presId="urn:microsoft.com/office/officeart/2005/8/layout/lProcess2"/>
    <dgm:cxn modelId="{4E879D33-D944-4317-BA4C-BB514DA13A39}" srcId="{76185F14-1602-4177-AAED-DF12D5BEBEDA}" destId="{D4F6661F-B43A-472D-BCD7-210E97E51C92}" srcOrd="2" destOrd="0" parTransId="{8A9D972A-0459-4A7D-AA99-F55887C4A786}" sibTransId="{BE803B0B-8E26-4FD3-B150-E3A6DE20C4E9}"/>
    <dgm:cxn modelId="{8E2DB55F-AFE4-4149-B918-46CD6F6617B2}" type="presOf" srcId="{5E7FEF3C-2E51-40A1-8A35-22CA704A4F9B}" destId="{8AB4CD6E-F1E6-49EA-B7E7-20DE11B1BA68}" srcOrd="0" destOrd="0" presId="urn:microsoft.com/office/officeart/2005/8/layout/lProcess2"/>
    <dgm:cxn modelId="{B70E956E-65BD-4ADC-B315-3E15F797606A}" srcId="{E5C10331-CE6D-4554-8385-37FC76356991}" destId="{C7430D87-25BA-41D3-8C0D-8B13B4182FC2}" srcOrd="1" destOrd="0" parTransId="{DA5923C0-E729-4396-B40D-0DA6111F3805}" sibTransId="{02D34D85-DADC-4F3D-9628-A4E569257E36}"/>
    <dgm:cxn modelId="{7349DE70-38F2-4536-8858-DC1867221ADB}" type="presOf" srcId="{AB355C40-DCC8-44F8-A164-957ACA69A75E}" destId="{70E9FC8C-5774-4B45-A06F-BD9A46B35B54}" srcOrd="1" destOrd="0" presId="urn:microsoft.com/office/officeart/2005/8/layout/lProcess2"/>
    <dgm:cxn modelId="{32FE1472-8FA4-4D41-B472-2DE6D51A55F5}" type="presOf" srcId="{48DA985C-CD21-4DF8-BAB5-995267A32A5E}" destId="{11FB71DD-DE57-4A42-9C6B-1638D3C3714A}" srcOrd="0" destOrd="0" presId="urn:microsoft.com/office/officeart/2005/8/layout/lProcess2"/>
    <dgm:cxn modelId="{525B3774-4B8B-433B-A865-47F28BADD4D9}" srcId="{CD7B8226-7FE8-4F89-A434-C3A948EE56E3}" destId="{76185F14-1602-4177-AAED-DF12D5BEBEDA}" srcOrd="0" destOrd="0" parTransId="{E8E2BF77-613D-4D01-AAFF-105248AFA9B4}" sibTransId="{6BCFC756-791F-44C6-8EE6-37954B22EA65}"/>
    <dgm:cxn modelId="{99A69E76-3FC6-46F4-83CD-BBBA09F06089}" type="presOf" srcId="{AB355C40-DCC8-44F8-A164-957ACA69A75E}" destId="{3211CF5A-6B47-4758-AE4F-2DDF4A994B59}" srcOrd="0" destOrd="0" presId="urn:microsoft.com/office/officeart/2005/8/layout/lProcess2"/>
    <dgm:cxn modelId="{4601A85A-27A7-496E-BFA7-62C8ECED58E0}" srcId="{76185F14-1602-4177-AAED-DF12D5BEBEDA}" destId="{5E7FEF3C-2E51-40A1-8A35-22CA704A4F9B}" srcOrd="3" destOrd="0" parTransId="{BC799EF9-8AB6-49D7-A374-3BEE069AC65D}" sibTransId="{B38B48C5-CEE6-422B-B286-F717868662CD}"/>
    <dgm:cxn modelId="{AD69DD7B-3836-47A1-B1BC-2E026772607A}" type="presOf" srcId="{9349FDC3-B5F6-446B-A30F-1EA885BB1F53}" destId="{D8BA20A6-3B72-4809-A023-1A441CC53B90}" srcOrd="0" destOrd="0" presId="urn:microsoft.com/office/officeart/2005/8/layout/lProcess2"/>
    <dgm:cxn modelId="{152C7C7D-6FB0-4B83-95D1-019EB4861FBB}" type="presOf" srcId="{21C1A80D-155A-4625-9C24-05BBADB13489}" destId="{AD5B90AD-6FC9-455E-9163-546444C23611}" srcOrd="0" destOrd="0" presId="urn:microsoft.com/office/officeart/2005/8/layout/lProcess2"/>
    <dgm:cxn modelId="{12A4F78C-DDCF-4F6F-BF71-6B502F29C429}" srcId="{E5C10331-CE6D-4554-8385-37FC76356991}" destId="{4CE073BF-63DF-469A-BE99-7D22367EF08F}" srcOrd="2" destOrd="0" parTransId="{2C35F4A2-D6E0-4277-80D5-F7D85D557FBF}" sibTransId="{9E05818A-0C62-4C56-9839-C811809B0AA3}"/>
    <dgm:cxn modelId="{0FF9B692-7C64-418D-9DA8-FC7D1750E98A}" srcId="{76185F14-1602-4177-AAED-DF12D5BEBEDA}" destId="{B2F31E20-A23E-4E81-9C52-BD5A1742960C}" srcOrd="1" destOrd="0" parTransId="{EC457408-ECF4-43AA-B789-FF14A0A28DA6}" sibTransId="{0C617292-612E-4CA5-8BCA-FB24A10168C1}"/>
    <dgm:cxn modelId="{931EB892-B689-45DF-B028-08C71CC1EAD9}" type="presOf" srcId="{63B351C1-6275-4CF0-A1E0-8426945F9B4D}" destId="{A4345572-D64E-4973-8B11-B48CD77BA538}" srcOrd="0" destOrd="0" presId="urn:microsoft.com/office/officeart/2005/8/layout/lProcess2"/>
    <dgm:cxn modelId="{C6BAFA98-C97E-48BC-8792-EB57AE7E737D}" srcId="{76185F14-1602-4177-AAED-DF12D5BEBEDA}" destId="{0CF90FEF-492E-4892-BF05-5E29AE6912F4}" srcOrd="0" destOrd="0" parTransId="{C519642B-E0AF-4BCC-B9DC-451D11F59E50}" sibTransId="{0B24EE6D-B74C-4362-8CB8-8C60C54377BB}"/>
    <dgm:cxn modelId="{99437299-EFB5-4508-991B-2E223FD2D061}" srcId="{CD7B8226-7FE8-4F89-A434-C3A948EE56E3}" destId="{E5C10331-CE6D-4554-8385-37FC76356991}" srcOrd="1" destOrd="0" parTransId="{D4F0F5A9-609B-48DF-A3B8-F7D265A74222}" sibTransId="{33300F25-F966-49CA-A4BC-090B8BF598F7}"/>
    <dgm:cxn modelId="{D7BC02AC-D0D3-48C5-A6B0-C9C2C3F3CDBC}" srcId="{AB355C40-DCC8-44F8-A164-957ACA69A75E}" destId="{569E2F22-5806-4696-BCCA-D1DE336544F2}" srcOrd="1" destOrd="0" parTransId="{D9F5445F-56D2-4EBC-AB20-9230291F1CEE}" sibTransId="{EAF6B157-0FD3-4F5A-8AEB-B18A299327F4}"/>
    <dgm:cxn modelId="{6E3381AF-93DC-4270-A400-3F4F6F657FC0}" type="presOf" srcId="{D4F6661F-B43A-472D-BCD7-210E97E51C92}" destId="{40787B1D-5A35-4556-9F57-DC65FA86BAE5}" srcOrd="0" destOrd="0" presId="urn:microsoft.com/office/officeart/2005/8/layout/lProcess2"/>
    <dgm:cxn modelId="{3BCBECB2-C64B-46FF-A511-95323F3793F1}" type="presOf" srcId="{17B8F1C8-4FE1-4A4B-9647-5FDC771E69BB}" destId="{0A0CEFB4-5107-4EC2-8A25-091269F74C82}" srcOrd="0" destOrd="0" presId="urn:microsoft.com/office/officeart/2005/8/layout/lProcess2"/>
    <dgm:cxn modelId="{F78002B9-E192-440B-A446-E2121DC9718C}" srcId="{AB355C40-DCC8-44F8-A164-957ACA69A75E}" destId="{63B351C1-6275-4CF0-A1E0-8426945F9B4D}" srcOrd="4" destOrd="0" parTransId="{E917A329-A2F8-44B7-826A-F48F276A880C}" sibTransId="{A3587363-9F72-440E-9C36-849A0FA811C7}"/>
    <dgm:cxn modelId="{558736BF-7BE0-4BDE-ABFB-BE312A8B6A1E}" type="presOf" srcId="{CD7B8226-7FE8-4F89-A434-C3A948EE56E3}" destId="{5EB9DE9F-FC96-4305-A0F9-6F786262EDD2}" srcOrd="0" destOrd="0" presId="urn:microsoft.com/office/officeart/2005/8/layout/lProcess2"/>
    <dgm:cxn modelId="{62DEF5C2-E75C-4D47-9973-8B194D70F976}" type="presOf" srcId="{E5C10331-CE6D-4554-8385-37FC76356991}" destId="{04645FFD-108E-43B2-B8A6-C1712146A33E}" srcOrd="1" destOrd="0" presId="urn:microsoft.com/office/officeart/2005/8/layout/lProcess2"/>
    <dgm:cxn modelId="{BF1186C8-188D-4458-A0F0-1565CAB10010}" srcId="{AB355C40-DCC8-44F8-A164-957ACA69A75E}" destId="{21C1A80D-155A-4625-9C24-05BBADB13489}" srcOrd="0" destOrd="0" parTransId="{396C44A6-F4F6-41B0-A49A-949D58BEC2BF}" sibTransId="{1686AFF2-BE0A-4D7C-87EE-8D95F63BA396}"/>
    <dgm:cxn modelId="{A19CF8D5-4F79-4D0F-87F0-4DB480347B65}" type="presOf" srcId="{569E2F22-5806-4696-BCCA-D1DE336544F2}" destId="{45D2432F-9341-48B6-98FB-4F0EAB67AFD8}" srcOrd="0" destOrd="0" presId="urn:microsoft.com/office/officeart/2005/8/layout/lProcess2"/>
    <dgm:cxn modelId="{B90A33D7-CBB5-46CE-9EAC-FA5398312DB9}" type="presOf" srcId="{76185F14-1602-4177-AAED-DF12D5BEBEDA}" destId="{9D5773CE-9BB8-4127-BE49-A2293DD9DAD1}" srcOrd="0" destOrd="0" presId="urn:microsoft.com/office/officeart/2005/8/layout/lProcess2"/>
    <dgm:cxn modelId="{06AB35DC-10AC-4BCD-B9CE-7635613601B1}" srcId="{E5C10331-CE6D-4554-8385-37FC76356991}" destId="{48DA985C-CD21-4DF8-BAB5-995267A32A5E}" srcOrd="0" destOrd="0" parTransId="{2CD9564E-336F-4987-9960-CD1CEC461C27}" sibTransId="{F43E1C16-DD2F-40AF-9029-AD60AAD8A3FC}"/>
    <dgm:cxn modelId="{1E6094E1-0874-409E-9245-96AC34150513}" type="presOf" srcId="{4CE073BF-63DF-469A-BE99-7D22367EF08F}" destId="{DFEF5510-6B1F-4898-8A9B-2337FBA61E1E}" srcOrd="0" destOrd="0" presId="urn:microsoft.com/office/officeart/2005/8/layout/lProcess2"/>
    <dgm:cxn modelId="{70D420E3-4ED5-4200-9040-12CF2F187AC2}" type="presOf" srcId="{76185F14-1602-4177-AAED-DF12D5BEBEDA}" destId="{BC290712-4F93-438C-B833-01DEEE198D57}" srcOrd="1" destOrd="0" presId="urn:microsoft.com/office/officeart/2005/8/layout/lProcess2"/>
    <dgm:cxn modelId="{772462E4-DF24-4D09-B686-3B86398A43DA}" srcId="{AB355C40-DCC8-44F8-A164-957ACA69A75E}" destId="{17B8F1C8-4FE1-4A4B-9647-5FDC771E69BB}" srcOrd="2" destOrd="0" parTransId="{4F348A17-AA2D-48D7-A554-3D9DFF9C95CD}" sibTransId="{CB4A93E5-F5A4-40BB-AC5B-C51AC506C596}"/>
    <dgm:cxn modelId="{A6D0CBE5-EE3C-41C1-BA61-955156934C24}" type="presOf" srcId="{108B4397-3310-4766-9E5E-6E01E09122A6}" destId="{32E44293-3C9B-49C6-8AFE-529DEE2A1A92}" srcOrd="0" destOrd="0" presId="urn:microsoft.com/office/officeart/2005/8/layout/lProcess2"/>
    <dgm:cxn modelId="{9F2CEEE6-68F2-4358-90CD-D9720F3FA8FB}" srcId="{CD7B8226-7FE8-4F89-A434-C3A948EE56E3}" destId="{AB355C40-DCC8-44F8-A164-957ACA69A75E}" srcOrd="2" destOrd="0" parTransId="{4D8494A5-7DCF-437F-9E28-5519F95D984A}" sibTransId="{5E3ABC1C-0D99-4AD6-BF2F-83FA0F8EC131}"/>
    <dgm:cxn modelId="{3EE985E7-C3DA-4392-9130-2024D8F7A93C}" type="presOf" srcId="{B2F31E20-A23E-4E81-9C52-BD5A1742960C}" destId="{E103A6C0-7384-4ABD-8630-BE2DBE3349BB}" srcOrd="0" destOrd="0" presId="urn:microsoft.com/office/officeart/2005/8/layout/lProcess2"/>
    <dgm:cxn modelId="{C7182EEB-3C05-433E-A986-7E1F0A295FC2}" srcId="{76185F14-1602-4177-AAED-DF12D5BEBEDA}" destId="{AA39A562-0A9F-46CD-956C-9FF15E35FB05}" srcOrd="4" destOrd="0" parTransId="{1F0E3466-DB8D-4427-B477-37765F6F2DDD}" sibTransId="{C80815E5-BE83-4044-B8C8-773A6584D5BE}"/>
    <dgm:cxn modelId="{A91D12F4-1986-489F-B872-1AD035213350}" srcId="{AB355C40-DCC8-44F8-A164-957ACA69A75E}" destId="{108B4397-3310-4766-9E5E-6E01E09122A6}" srcOrd="3" destOrd="0" parTransId="{326DD156-362C-4107-84D5-8FAD6DFF27DB}" sibTransId="{0EF58A2D-3ECE-4B84-BB57-6ECC8ABF7A34}"/>
    <dgm:cxn modelId="{CBA5B941-DA08-4483-B84D-7B09F4E5F0B8}" type="presParOf" srcId="{5EB9DE9F-FC96-4305-A0F9-6F786262EDD2}" destId="{98756195-A397-4ED3-954B-D2F6D5C1D722}" srcOrd="0" destOrd="0" presId="urn:microsoft.com/office/officeart/2005/8/layout/lProcess2"/>
    <dgm:cxn modelId="{29308725-1012-4586-BA7D-2DA7427A8408}" type="presParOf" srcId="{98756195-A397-4ED3-954B-D2F6D5C1D722}" destId="{9D5773CE-9BB8-4127-BE49-A2293DD9DAD1}" srcOrd="0" destOrd="0" presId="urn:microsoft.com/office/officeart/2005/8/layout/lProcess2"/>
    <dgm:cxn modelId="{444CE2FE-8A02-408C-8C07-262461C314EF}" type="presParOf" srcId="{98756195-A397-4ED3-954B-D2F6D5C1D722}" destId="{BC290712-4F93-438C-B833-01DEEE198D57}" srcOrd="1" destOrd="0" presId="urn:microsoft.com/office/officeart/2005/8/layout/lProcess2"/>
    <dgm:cxn modelId="{6754AAD4-8CA5-416A-8A79-87785DD97716}" type="presParOf" srcId="{98756195-A397-4ED3-954B-D2F6D5C1D722}" destId="{41077EB3-9E85-4BC0-8023-1B14EC9F6329}" srcOrd="2" destOrd="0" presId="urn:microsoft.com/office/officeart/2005/8/layout/lProcess2"/>
    <dgm:cxn modelId="{7D2E1F1A-9032-4A54-A8D3-A19507B6AD29}" type="presParOf" srcId="{41077EB3-9E85-4BC0-8023-1B14EC9F6329}" destId="{0C4B313E-A468-42B3-A7E1-37A06325C578}" srcOrd="0" destOrd="0" presId="urn:microsoft.com/office/officeart/2005/8/layout/lProcess2"/>
    <dgm:cxn modelId="{5CBEC300-B48E-4A46-B259-07AD94153428}" type="presParOf" srcId="{0C4B313E-A468-42B3-A7E1-37A06325C578}" destId="{53CDD8E0-194E-44A6-BDF7-6A9A4FCA8C9B}" srcOrd="0" destOrd="0" presId="urn:microsoft.com/office/officeart/2005/8/layout/lProcess2"/>
    <dgm:cxn modelId="{8705D382-23D1-4610-BDFA-B9717023D6C6}" type="presParOf" srcId="{0C4B313E-A468-42B3-A7E1-37A06325C578}" destId="{A7B0DD24-9826-4200-BFEE-67A82430233B}" srcOrd="1" destOrd="0" presId="urn:microsoft.com/office/officeart/2005/8/layout/lProcess2"/>
    <dgm:cxn modelId="{60B6CD93-6E63-4E7E-926F-CB68304CA1FB}" type="presParOf" srcId="{0C4B313E-A468-42B3-A7E1-37A06325C578}" destId="{E103A6C0-7384-4ABD-8630-BE2DBE3349BB}" srcOrd="2" destOrd="0" presId="urn:microsoft.com/office/officeart/2005/8/layout/lProcess2"/>
    <dgm:cxn modelId="{703407E6-D69A-409E-84F3-EAACBFCC9B25}" type="presParOf" srcId="{0C4B313E-A468-42B3-A7E1-37A06325C578}" destId="{FECBCD7D-0EC6-4BAD-B0D5-0378EAFCBEA2}" srcOrd="3" destOrd="0" presId="urn:microsoft.com/office/officeart/2005/8/layout/lProcess2"/>
    <dgm:cxn modelId="{234372E5-B4FD-4322-8C3D-E7868FC2EC7B}" type="presParOf" srcId="{0C4B313E-A468-42B3-A7E1-37A06325C578}" destId="{40787B1D-5A35-4556-9F57-DC65FA86BAE5}" srcOrd="4" destOrd="0" presId="urn:microsoft.com/office/officeart/2005/8/layout/lProcess2"/>
    <dgm:cxn modelId="{999F12A3-DFB4-471E-B94F-62775359E1BC}" type="presParOf" srcId="{0C4B313E-A468-42B3-A7E1-37A06325C578}" destId="{FBCE58ED-ED1D-4F6D-AEAB-D028B6296460}" srcOrd="5" destOrd="0" presId="urn:microsoft.com/office/officeart/2005/8/layout/lProcess2"/>
    <dgm:cxn modelId="{43F2BACC-A4BB-425B-A0ED-88A1C838B162}" type="presParOf" srcId="{0C4B313E-A468-42B3-A7E1-37A06325C578}" destId="{8AB4CD6E-F1E6-49EA-B7E7-20DE11B1BA68}" srcOrd="6" destOrd="0" presId="urn:microsoft.com/office/officeart/2005/8/layout/lProcess2"/>
    <dgm:cxn modelId="{1E15AD34-C17B-4B7D-BC21-01AA4943F7C6}" type="presParOf" srcId="{0C4B313E-A468-42B3-A7E1-37A06325C578}" destId="{7C2FB1E9-E45E-43BA-8008-337F77A159B2}" srcOrd="7" destOrd="0" presId="urn:microsoft.com/office/officeart/2005/8/layout/lProcess2"/>
    <dgm:cxn modelId="{30D9E896-C7D7-4210-9B3A-DA5344E91952}" type="presParOf" srcId="{0C4B313E-A468-42B3-A7E1-37A06325C578}" destId="{3E965A78-EDE9-4AE5-AAE3-55DAD6BB45F9}" srcOrd="8" destOrd="0" presId="urn:microsoft.com/office/officeart/2005/8/layout/lProcess2"/>
    <dgm:cxn modelId="{827EC5CA-01F8-4CAF-A78E-83B9C12917C2}" type="presParOf" srcId="{5EB9DE9F-FC96-4305-A0F9-6F786262EDD2}" destId="{9C4BDB87-42EC-4F29-8BE5-FD7457D9B811}" srcOrd="1" destOrd="0" presId="urn:microsoft.com/office/officeart/2005/8/layout/lProcess2"/>
    <dgm:cxn modelId="{793063AC-C695-4AA9-98E7-8A6F168E7EA1}" type="presParOf" srcId="{5EB9DE9F-FC96-4305-A0F9-6F786262EDD2}" destId="{F670ADD5-E0D0-4019-927B-612A50F485B7}" srcOrd="2" destOrd="0" presId="urn:microsoft.com/office/officeart/2005/8/layout/lProcess2"/>
    <dgm:cxn modelId="{1FDFE257-8AC9-4823-B09E-9D40B14880D8}" type="presParOf" srcId="{F670ADD5-E0D0-4019-927B-612A50F485B7}" destId="{1C8DA8F3-489D-4CC9-A978-C6E90C94AE3B}" srcOrd="0" destOrd="0" presId="urn:microsoft.com/office/officeart/2005/8/layout/lProcess2"/>
    <dgm:cxn modelId="{9DBE4169-F4ED-411D-B6B1-306EE4E7046F}" type="presParOf" srcId="{F670ADD5-E0D0-4019-927B-612A50F485B7}" destId="{04645FFD-108E-43B2-B8A6-C1712146A33E}" srcOrd="1" destOrd="0" presId="urn:microsoft.com/office/officeart/2005/8/layout/lProcess2"/>
    <dgm:cxn modelId="{7A09071E-B90C-4978-BB00-5E2A9AC2639C}" type="presParOf" srcId="{F670ADD5-E0D0-4019-927B-612A50F485B7}" destId="{38435275-8642-435A-B331-9EAD815D2549}" srcOrd="2" destOrd="0" presId="urn:microsoft.com/office/officeart/2005/8/layout/lProcess2"/>
    <dgm:cxn modelId="{2ABB6517-AAA2-46E6-B723-D648A58FD95F}" type="presParOf" srcId="{38435275-8642-435A-B331-9EAD815D2549}" destId="{230137E6-68DF-42DE-B1AB-38EB5FD195E0}" srcOrd="0" destOrd="0" presId="urn:microsoft.com/office/officeart/2005/8/layout/lProcess2"/>
    <dgm:cxn modelId="{862CDCAF-A265-4928-93B4-B199FF8D1CBE}" type="presParOf" srcId="{230137E6-68DF-42DE-B1AB-38EB5FD195E0}" destId="{11FB71DD-DE57-4A42-9C6B-1638D3C3714A}" srcOrd="0" destOrd="0" presId="urn:microsoft.com/office/officeart/2005/8/layout/lProcess2"/>
    <dgm:cxn modelId="{DDEECB9D-770F-47BE-8957-0AFBD43A16DD}" type="presParOf" srcId="{230137E6-68DF-42DE-B1AB-38EB5FD195E0}" destId="{30E399A7-0318-461C-9E47-6D95D942FBE3}" srcOrd="1" destOrd="0" presId="urn:microsoft.com/office/officeart/2005/8/layout/lProcess2"/>
    <dgm:cxn modelId="{3502A246-ACD3-42CA-AFDA-E4A555A2EC81}" type="presParOf" srcId="{230137E6-68DF-42DE-B1AB-38EB5FD195E0}" destId="{E846B2A3-FE0F-45ED-A0C0-623A89392F6A}" srcOrd="2" destOrd="0" presId="urn:microsoft.com/office/officeart/2005/8/layout/lProcess2"/>
    <dgm:cxn modelId="{2CF75CA1-EDE9-4EF7-9EEC-E7A585DCF422}" type="presParOf" srcId="{230137E6-68DF-42DE-B1AB-38EB5FD195E0}" destId="{CE5B5BF3-6394-4065-BDA5-93932C2415E0}" srcOrd="3" destOrd="0" presId="urn:microsoft.com/office/officeart/2005/8/layout/lProcess2"/>
    <dgm:cxn modelId="{421D546B-B615-4959-A3A6-85EE6C42234E}" type="presParOf" srcId="{230137E6-68DF-42DE-B1AB-38EB5FD195E0}" destId="{DFEF5510-6B1F-4898-8A9B-2337FBA61E1E}" srcOrd="4" destOrd="0" presId="urn:microsoft.com/office/officeart/2005/8/layout/lProcess2"/>
    <dgm:cxn modelId="{F03CC266-CF78-46A1-B4CA-00A47B59176D}" type="presParOf" srcId="{230137E6-68DF-42DE-B1AB-38EB5FD195E0}" destId="{D3441DC5-583A-4CA0-AB23-900C14C16856}" srcOrd="5" destOrd="0" presId="urn:microsoft.com/office/officeart/2005/8/layout/lProcess2"/>
    <dgm:cxn modelId="{2665E944-8B69-4A75-B59F-978787513D7D}" type="presParOf" srcId="{230137E6-68DF-42DE-B1AB-38EB5FD195E0}" destId="{01E348EC-50B7-46D2-858A-74D7D25B8F91}" srcOrd="6" destOrd="0" presId="urn:microsoft.com/office/officeart/2005/8/layout/lProcess2"/>
    <dgm:cxn modelId="{0F171ADD-6E0E-48B7-8D95-FA04C66DE89A}" type="presParOf" srcId="{230137E6-68DF-42DE-B1AB-38EB5FD195E0}" destId="{520F66D0-3899-4092-81D9-A794D9086C74}" srcOrd="7" destOrd="0" presId="urn:microsoft.com/office/officeart/2005/8/layout/lProcess2"/>
    <dgm:cxn modelId="{D4CCD812-C608-41FE-AD18-3A7D3B614E8F}" type="presParOf" srcId="{230137E6-68DF-42DE-B1AB-38EB5FD195E0}" destId="{D8BA20A6-3B72-4809-A023-1A441CC53B90}" srcOrd="8" destOrd="0" presId="urn:microsoft.com/office/officeart/2005/8/layout/lProcess2"/>
    <dgm:cxn modelId="{831FF420-C404-4D1E-8AC3-942AD61BDA97}" type="presParOf" srcId="{5EB9DE9F-FC96-4305-A0F9-6F786262EDD2}" destId="{EFEF04BD-3E1E-4F0B-9F09-CB6398483B8D}" srcOrd="3" destOrd="0" presId="urn:microsoft.com/office/officeart/2005/8/layout/lProcess2"/>
    <dgm:cxn modelId="{753F72CF-9525-45D8-BC9C-03C87F7F0561}" type="presParOf" srcId="{5EB9DE9F-FC96-4305-A0F9-6F786262EDD2}" destId="{A0CF9D69-A8D1-4BBE-82CC-4ECE4619B1B4}" srcOrd="4" destOrd="0" presId="urn:microsoft.com/office/officeart/2005/8/layout/lProcess2"/>
    <dgm:cxn modelId="{768C585D-5CE5-4296-890F-0ADA6F640DC3}" type="presParOf" srcId="{A0CF9D69-A8D1-4BBE-82CC-4ECE4619B1B4}" destId="{3211CF5A-6B47-4758-AE4F-2DDF4A994B59}" srcOrd="0" destOrd="0" presId="urn:microsoft.com/office/officeart/2005/8/layout/lProcess2"/>
    <dgm:cxn modelId="{A104779B-51A3-4E94-9CC7-E0B7D7313CAE}" type="presParOf" srcId="{A0CF9D69-A8D1-4BBE-82CC-4ECE4619B1B4}" destId="{70E9FC8C-5774-4B45-A06F-BD9A46B35B54}" srcOrd="1" destOrd="0" presId="urn:microsoft.com/office/officeart/2005/8/layout/lProcess2"/>
    <dgm:cxn modelId="{3EA31960-85FF-4857-863B-8A335C4936C1}" type="presParOf" srcId="{A0CF9D69-A8D1-4BBE-82CC-4ECE4619B1B4}" destId="{8B565402-FFD7-45D7-B108-BD27A5C6B574}" srcOrd="2" destOrd="0" presId="urn:microsoft.com/office/officeart/2005/8/layout/lProcess2"/>
    <dgm:cxn modelId="{6C8ECECC-B01A-4FAF-836D-1EB1F5A64F6E}" type="presParOf" srcId="{8B565402-FFD7-45D7-B108-BD27A5C6B574}" destId="{991933CF-7ED2-4DAE-B3A5-6B0F1279A451}" srcOrd="0" destOrd="0" presId="urn:microsoft.com/office/officeart/2005/8/layout/lProcess2"/>
    <dgm:cxn modelId="{0C4A76AF-5851-406F-A00F-101B2450393B}" type="presParOf" srcId="{991933CF-7ED2-4DAE-B3A5-6B0F1279A451}" destId="{AD5B90AD-6FC9-455E-9163-546444C23611}" srcOrd="0" destOrd="0" presId="urn:microsoft.com/office/officeart/2005/8/layout/lProcess2"/>
    <dgm:cxn modelId="{D04BD89F-FC07-4FAE-B007-3C338F82B205}" type="presParOf" srcId="{991933CF-7ED2-4DAE-B3A5-6B0F1279A451}" destId="{49F5F2DE-4FAE-43DD-AA2C-25F3A8DB5EC7}" srcOrd="1" destOrd="0" presId="urn:microsoft.com/office/officeart/2005/8/layout/lProcess2"/>
    <dgm:cxn modelId="{96644D9A-4F64-4A5C-8276-CEA8BD4D8124}" type="presParOf" srcId="{991933CF-7ED2-4DAE-B3A5-6B0F1279A451}" destId="{45D2432F-9341-48B6-98FB-4F0EAB67AFD8}" srcOrd="2" destOrd="0" presId="urn:microsoft.com/office/officeart/2005/8/layout/lProcess2"/>
    <dgm:cxn modelId="{7191C5A3-A712-420C-AA84-5EED0E066E29}" type="presParOf" srcId="{991933CF-7ED2-4DAE-B3A5-6B0F1279A451}" destId="{C556AD9B-5F1F-49BA-AFDB-3DA866BAE080}" srcOrd="3" destOrd="0" presId="urn:microsoft.com/office/officeart/2005/8/layout/lProcess2"/>
    <dgm:cxn modelId="{8BA96D40-19B8-47B2-A2FB-D138AEFD37ED}" type="presParOf" srcId="{991933CF-7ED2-4DAE-B3A5-6B0F1279A451}" destId="{0A0CEFB4-5107-4EC2-8A25-091269F74C82}" srcOrd="4" destOrd="0" presId="urn:microsoft.com/office/officeart/2005/8/layout/lProcess2"/>
    <dgm:cxn modelId="{366E7B92-0284-4471-ADBB-03A09543EBB3}" type="presParOf" srcId="{991933CF-7ED2-4DAE-B3A5-6B0F1279A451}" destId="{C505E4E7-4656-439F-9738-1852E2F09077}" srcOrd="5" destOrd="0" presId="urn:microsoft.com/office/officeart/2005/8/layout/lProcess2"/>
    <dgm:cxn modelId="{977CF963-89A1-4A6C-832D-3113A29A78C2}" type="presParOf" srcId="{991933CF-7ED2-4DAE-B3A5-6B0F1279A451}" destId="{32E44293-3C9B-49C6-8AFE-529DEE2A1A92}" srcOrd="6" destOrd="0" presId="urn:microsoft.com/office/officeart/2005/8/layout/lProcess2"/>
    <dgm:cxn modelId="{328E372C-6F27-4C71-B2D1-8C14E274D63F}" type="presParOf" srcId="{991933CF-7ED2-4DAE-B3A5-6B0F1279A451}" destId="{2CBD2EC5-2E30-4461-A317-888E4D26E9C6}" srcOrd="7" destOrd="0" presId="urn:microsoft.com/office/officeart/2005/8/layout/lProcess2"/>
    <dgm:cxn modelId="{AAEB41CC-0883-44BC-96C0-B5B423D2E947}" type="presParOf" srcId="{991933CF-7ED2-4DAE-B3A5-6B0F1279A451}" destId="{A4345572-D64E-4973-8B11-B48CD77BA538}"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7B8226-7FE8-4F89-A434-C3A948EE56E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it-IT"/>
        </a:p>
      </dgm:t>
    </dgm:pt>
    <dgm:pt modelId="{76185F14-1602-4177-AAED-DF12D5BEBEDA}">
      <dgm:prSet phldrT="[Testo]" custT="1"/>
      <dgm:spPr/>
      <dgm:t>
        <a:bodyPr/>
        <a:lstStyle/>
        <a:p>
          <a:r>
            <a:rPr lang="it-IT" sz="2200" b="0" dirty="0">
              <a:latin typeface="+mj-lt"/>
            </a:rPr>
            <a:t>ISEE (</a:t>
          </a:r>
          <a:r>
            <a:rPr lang="it-IT" sz="2200" b="0" dirty="0">
              <a:latin typeface="+mj-lt"/>
              <a:cs typeface="Calibri" panose="020F0502020204030204" pitchFamily="34" charset="0"/>
            </a:rPr>
            <a:t>€)</a:t>
          </a:r>
          <a:endParaRPr lang="it-IT" sz="2200" b="0" dirty="0">
            <a:latin typeface="+mj-lt"/>
          </a:endParaRPr>
        </a:p>
      </dgm:t>
    </dgm:pt>
    <dgm:pt modelId="{E8E2BF77-613D-4D01-AAFF-105248AFA9B4}" type="parTrans" cxnId="{525B3774-4B8B-433B-A865-47F28BADD4D9}">
      <dgm:prSet/>
      <dgm:spPr/>
      <dgm:t>
        <a:bodyPr/>
        <a:lstStyle/>
        <a:p>
          <a:endParaRPr lang="it-IT" sz="2200" b="0">
            <a:latin typeface="+mj-lt"/>
          </a:endParaRPr>
        </a:p>
      </dgm:t>
    </dgm:pt>
    <dgm:pt modelId="{6BCFC756-791F-44C6-8EE6-37954B22EA65}" type="sibTrans" cxnId="{525B3774-4B8B-433B-A865-47F28BADD4D9}">
      <dgm:prSet/>
      <dgm:spPr/>
      <dgm:t>
        <a:bodyPr/>
        <a:lstStyle/>
        <a:p>
          <a:endParaRPr lang="it-IT" sz="2200" b="0">
            <a:latin typeface="+mj-lt"/>
          </a:endParaRPr>
        </a:p>
      </dgm:t>
    </dgm:pt>
    <dgm:pt modelId="{0CF90FEF-492E-4892-BF05-5E29AE6912F4}">
      <dgm:prSet phldrT="[Testo]" custT="1"/>
      <dgm:spPr/>
      <dgm:t>
        <a:bodyPr/>
        <a:lstStyle/>
        <a:p>
          <a:r>
            <a:rPr lang="it-IT" sz="2200" b="0" dirty="0">
              <a:latin typeface="+mj-lt"/>
            </a:rPr>
            <a:t>FINO A 5.000</a:t>
          </a:r>
        </a:p>
      </dgm:t>
    </dgm:pt>
    <dgm:pt modelId="{C519642B-E0AF-4BCC-B9DC-451D11F59E50}" type="parTrans" cxnId="{C6BAFA98-C97E-48BC-8792-EB57AE7E737D}">
      <dgm:prSet/>
      <dgm:spPr/>
      <dgm:t>
        <a:bodyPr/>
        <a:lstStyle/>
        <a:p>
          <a:endParaRPr lang="it-IT" sz="2200" b="0">
            <a:latin typeface="+mj-lt"/>
          </a:endParaRPr>
        </a:p>
      </dgm:t>
    </dgm:pt>
    <dgm:pt modelId="{0B24EE6D-B74C-4362-8CB8-8C60C54377BB}" type="sibTrans" cxnId="{C6BAFA98-C97E-48BC-8792-EB57AE7E737D}">
      <dgm:prSet/>
      <dgm:spPr/>
      <dgm:t>
        <a:bodyPr/>
        <a:lstStyle/>
        <a:p>
          <a:endParaRPr lang="it-IT" sz="2200" b="0">
            <a:latin typeface="+mj-lt"/>
          </a:endParaRPr>
        </a:p>
      </dgm:t>
    </dgm:pt>
    <dgm:pt modelId="{B2F31E20-A23E-4E81-9C52-BD5A1742960C}">
      <dgm:prSet phldrT="[Testo]" custT="1"/>
      <dgm:spPr/>
      <dgm:t>
        <a:bodyPr/>
        <a:lstStyle/>
        <a:p>
          <a:r>
            <a:rPr lang="it-IT" sz="2200" b="0" dirty="0">
              <a:latin typeface="+mj-lt"/>
            </a:rPr>
            <a:t> DA 5.000,01 A 10.000</a:t>
          </a:r>
        </a:p>
      </dgm:t>
    </dgm:pt>
    <dgm:pt modelId="{EC457408-ECF4-43AA-B789-FF14A0A28DA6}" type="parTrans" cxnId="{0FF9B692-7C64-418D-9DA8-FC7D1750E98A}">
      <dgm:prSet/>
      <dgm:spPr/>
      <dgm:t>
        <a:bodyPr/>
        <a:lstStyle/>
        <a:p>
          <a:endParaRPr lang="it-IT" sz="2200" b="0">
            <a:latin typeface="+mj-lt"/>
          </a:endParaRPr>
        </a:p>
      </dgm:t>
    </dgm:pt>
    <dgm:pt modelId="{0C617292-612E-4CA5-8BCA-FB24A10168C1}" type="sibTrans" cxnId="{0FF9B692-7C64-418D-9DA8-FC7D1750E98A}">
      <dgm:prSet/>
      <dgm:spPr/>
      <dgm:t>
        <a:bodyPr/>
        <a:lstStyle/>
        <a:p>
          <a:endParaRPr lang="it-IT" sz="2200" b="0">
            <a:latin typeface="+mj-lt"/>
          </a:endParaRPr>
        </a:p>
      </dgm:t>
    </dgm:pt>
    <dgm:pt modelId="{E5C10331-CE6D-4554-8385-37FC76356991}">
      <dgm:prSet phldrT="[Testo]" custT="1"/>
      <dgm:spPr/>
      <dgm:t>
        <a:bodyPr/>
        <a:lstStyle/>
        <a:p>
          <a:r>
            <a:rPr lang="it-IT" sz="2200" b="0" dirty="0">
              <a:latin typeface="+mj-lt"/>
            </a:rPr>
            <a:t>QUOTA MENSILE</a:t>
          </a:r>
        </a:p>
        <a:p>
          <a:r>
            <a:rPr lang="it-IT" sz="2200" b="0" dirty="0">
              <a:latin typeface="+mj-lt"/>
            </a:rPr>
            <a:t>(10 RATE)</a:t>
          </a:r>
        </a:p>
      </dgm:t>
    </dgm:pt>
    <dgm:pt modelId="{D4F0F5A9-609B-48DF-A3B8-F7D265A74222}" type="parTrans" cxnId="{99437299-EFB5-4508-991B-2E223FD2D061}">
      <dgm:prSet/>
      <dgm:spPr/>
      <dgm:t>
        <a:bodyPr/>
        <a:lstStyle/>
        <a:p>
          <a:endParaRPr lang="it-IT" sz="2200" b="0">
            <a:latin typeface="+mj-lt"/>
          </a:endParaRPr>
        </a:p>
      </dgm:t>
    </dgm:pt>
    <dgm:pt modelId="{33300F25-F966-49CA-A4BC-090B8BF598F7}" type="sibTrans" cxnId="{99437299-EFB5-4508-991B-2E223FD2D061}">
      <dgm:prSet/>
      <dgm:spPr/>
      <dgm:t>
        <a:bodyPr/>
        <a:lstStyle/>
        <a:p>
          <a:endParaRPr lang="it-IT" sz="2200" b="0">
            <a:latin typeface="+mj-lt"/>
          </a:endParaRPr>
        </a:p>
      </dgm:t>
    </dgm:pt>
    <dgm:pt modelId="{48DA985C-CD21-4DF8-BAB5-995267A32A5E}">
      <dgm:prSet phldrT="[Testo]" custT="1"/>
      <dgm:spPr/>
      <dgm:t>
        <a:bodyPr/>
        <a:lstStyle/>
        <a:p>
          <a:r>
            <a:rPr lang="it-IT" sz="2200" b="0" dirty="0">
              <a:latin typeface="+mj-lt"/>
            </a:rPr>
            <a:t>65 </a:t>
          </a:r>
          <a:r>
            <a:rPr lang="it-IT" sz="2200" b="0" dirty="0">
              <a:latin typeface="+mj-lt"/>
              <a:cs typeface="Calibri" panose="020F0502020204030204" pitchFamily="34" charset="0"/>
            </a:rPr>
            <a:t>€</a:t>
          </a:r>
          <a:endParaRPr lang="it-IT" sz="2200" b="0" dirty="0">
            <a:latin typeface="+mj-lt"/>
          </a:endParaRPr>
        </a:p>
      </dgm:t>
    </dgm:pt>
    <dgm:pt modelId="{2CD9564E-336F-4987-9960-CD1CEC461C27}" type="parTrans" cxnId="{06AB35DC-10AC-4BCD-B9CE-7635613601B1}">
      <dgm:prSet/>
      <dgm:spPr/>
      <dgm:t>
        <a:bodyPr/>
        <a:lstStyle/>
        <a:p>
          <a:endParaRPr lang="it-IT" sz="2200" b="0">
            <a:latin typeface="+mj-lt"/>
          </a:endParaRPr>
        </a:p>
      </dgm:t>
    </dgm:pt>
    <dgm:pt modelId="{F43E1C16-DD2F-40AF-9029-AD60AAD8A3FC}" type="sibTrans" cxnId="{06AB35DC-10AC-4BCD-B9CE-7635613601B1}">
      <dgm:prSet/>
      <dgm:spPr/>
      <dgm:t>
        <a:bodyPr/>
        <a:lstStyle/>
        <a:p>
          <a:endParaRPr lang="it-IT" sz="2200" b="0">
            <a:latin typeface="+mj-lt"/>
          </a:endParaRPr>
        </a:p>
      </dgm:t>
    </dgm:pt>
    <dgm:pt modelId="{C7430D87-25BA-41D3-8C0D-8B13B4182FC2}">
      <dgm:prSet phldrT="[Testo]" custT="1"/>
      <dgm:spPr/>
      <dgm:t>
        <a:bodyPr/>
        <a:lstStyle/>
        <a:p>
          <a:r>
            <a:rPr lang="it-IT" sz="2200" b="0" dirty="0">
              <a:latin typeface="+mj-lt"/>
            </a:rPr>
            <a:t>68 </a:t>
          </a:r>
          <a:r>
            <a:rPr lang="it-IT" sz="2200" b="0" dirty="0">
              <a:latin typeface="+mj-lt"/>
              <a:cs typeface="Calibri" panose="020F0502020204030204" pitchFamily="34" charset="0"/>
            </a:rPr>
            <a:t>€</a:t>
          </a:r>
          <a:endParaRPr lang="it-IT" sz="2200" b="0" dirty="0">
            <a:latin typeface="+mj-lt"/>
          </a:endParaRPr>
        </a:p>
      </dgm:t>
    </dgm:pt>
    <dgm:pt modelId="{DA5923C0-E729-4396-B40D-0DA6111F3805}" type="parTrans" cxnId="{B70E956E-65BD-4ADC-B315-3E15F797606A}">
      <dgm:prSet/>
      <dgm:spPr/>
      <dgm:t>
        <a:bodyPr/>
        <a:lstStyle/>
        <a:p>
          <a:endParaRPr lang="it-IT" sz="2200" b="0">
            <a:latin typeface="+mj-lt"/>
          </a:endParaRPr>
        </a:p>
      </dgm:t>
    </dgm:pt>
    <dgm:pt modelId="{02D34D85-DADC-4F3D-9628-A4E569257E36}" type="sibTrans" cxnId="{B70E956E-65BD-4ADC-B315-3E15F797606A}">
      <dgm:prSet/>
      <dgm:spPr/>
      <dgm:t>
        <a:bodyPr/>
        <a:lstStyle/>
        <a:p>
          <a:endParaRPr lang="it-IT" sz="2200" b="0">
            <a:latin typeface="+mj-lt"/>
          </a:endParaRPr>
        </a:p>
      </dgm:t>
    </dgm:pt>
    <dgm:pt modelId="{AB355C40-DCC8-44F8-A164-957ACA69A75E}">
      <dgm:prSet phldrT="[Testo]" custT="1"/>
      <dgm:spPr/>
      <dgm:t>
        <a:bodyPr/>
        <a:lstStyle/>
        <a:p>
          <a:r>
            <a:rPr lang="it-IT" sz="2200" b="0" dirty="0">
              <a:latin typeface="+mj-lt"/>
            </a:rPr>
            <a:t>BONUS </a:t>
          </a:r>
        </a:p>
        <a:p>
          <a:r>
            <a:rPr lang="it-IT" sz="2200" b="0" dirty="0">
              <a:latin typeface="+mj-lt"/>
            </a:rPr>
            <a:t>REGIONALE</a:t>
          </a:r>
        </a:p>
      </dgm:t>
    </dgm:pt>
    <dgm:pt modelId="{4D8494A5-7DCF-437F-9E28-5519F95D984A}" type="parTrans" cxnId="{9F2CEEE6-68F2-4358-90CD-D9720F3FA8FB}">
      <dgm:prSet/>
      <dgm:spPr/>
      <dgm:t>
        <a:bodyPr/>
        <a:lstStyle/>
        <a:p>
          <a:endParaRPr lang="it-IT" sz="2200" b="0">
            <a:latin typeface="+mj-lt"/>
          </a:endParaRPr>
        </a:p>
      </dgm:t>
    </dgm:pt>
    <dgm:pt modelId="{5E3ABC1C-0D99-4AD6-BF2F-83FA0F8EC131}" type="sibTrans" cxnId="{9F2CEEE6-68F2-4358-90CD-D9720F3FA8FB}">
      <dgm:prSet/>
      <dgm:spPr/>
      <dgm:t>
        <a:bodyPr/>
        <a:lstStyle/>
        <a:p>
          <a:endParaRPr lang="it-IT" sz="2200" b="0">
            <a:latin typeface="+mj-lt"/>
          </a:endParaRPr>
        </a:p>
      </dgm:t>
    </dgm:pt>
    <dgm:pt modelId="{21C1A80D-155A-4625-9C24-05BBADB13489}">
      <dgm:prSet phldrT="[Testo]" custT="1"/>
      <dgm:spPr/>
      <dgm:t>
        <a:bodyPr/>
        <a:lstStyle/>
        <a:p>
          <a:r>
            <a:rPr lang="it-IT" sz="2200" b="0" dirty="0">
              <a:latin typeface="+mj-lt"/>
            </a:rPr>
            <a:t>2.145</a:t>
          </a:r>
        </a:p>
      </dgm:t>
    </dgm:pt>
    <dgm:pt modelId="{396C44A6-F4F6-41B0-A49A-949D58BEC2BF}" type="parTrans" cxnId="{BF1186C8-188D-4458-A0F0-1565CAB10010}">
      <dgm:prSet/>
      <dgm:spPr/>
      <dgm:t>
        <a:bodyPr/>
        <a:lstStyle/>
        <a:p>
          <a:endParaRPr lang="it-IT" sz="2200" b="0">
            <a:latin typeface="+mj-lt"/>
          </a:endParaRPr>
        </a:p>
      </dgm:t>
    </dgm:pt>
    <dgm:pt modelId="{1686AFF2-BE0A-4D7C-87EE-8D95F63BA396}" type="sibTrans" cxnId="{BF1186C8-188D-4458-A0F0-1565CAB10010}">
      <dgm:prSet/>
      <dgm:spPr/>
      <dgm:t>
        <a:bodyPr/>
        <a:lstStyle/>
        <a:p>
          <a:endParaRPr lang="it-IT" sz="2200" b="0">
            <a:latin typeface="+mj-lt"/>
          </a:endParaRPr>
        </a:p>
      </dgm:t>
    </dgm:pt>
    <dgm:pt modelId="{108B4397-3310-4766-9E5E-6E01E09122A6}">
      <dgm:prSet phldrT="[Testo]" custT="1"/>
      <dgm:spPr/>
      <dgm:t>
        <a:bodyPr/>
        <a:lstStyle/>
        <a:p>
          <a:r>
            <a:rPr lang="it-IT" sz="2200" b="0" dirty="0">
              <a:latin typeface="+mj-lt"/>
            </a:rPr>
            <a:t>1.560</a:t>
          </a:r>
        </a:p>
      </dgm:t>
    </dgm:pt>
    <dgm:pt modelId="{326DD156-362C-4107-84D5-8FAD6DFF27DB}" type="parTrans" cxnId="{A91D12F4-1986-489F-B872-1AD035213350}">
      <dgm:prSet/>
      <dgm:spPr/>
      <dgm:t>
        <a:bodyPr/>
        <a:lstStyle/>
        <a:p>
          <a:endParaRPr lang="it-IT" sz="2200" b="0">
            <a:latin typeface="+mj-lt"/>
          </a:endParaRPr>
        </a:p>
      </dgm:t>
    </dgm:pt>
    <dgm:pt modelId="{0EF58A2D-3ECE-4B84-BB57-6ECC8ABF7A34}" type="sibTrans" cxnId="{A91D12F4-1986-489F-B872-1AD035213350}">
      <dgm:prSet/>
      <dgm:spPr/>
      <dgm:t>
        <a:bodyPr/>
        <a:lstStyle/>
        <a:p>
          <a:endParaRPr lang="it-IT" sz="2200" b="0">
            <a:latin typeface="+mj-lt"/>
          </a:endParaRPr>
        </a:p>
      </dgm:t>
    </dgm:pt>
    <dgm:pt modelId="{63B4F291-6877-4900-9853-A7943132DD76}">
      <dgm:prSet custT="1"/>
      <dgm:spPr/>
      <dgm:t>
        <a:bodyPr/>
        <a:lstStyle/>
        <a:p>
          <a:r>
            <a:rPr lang="it-IT" sz="2200" b="0" dirty="0">
              <a:latin typeface="+mj-lt"/>
            </a:rPr>
            <a:t>175 </a:t>
          </a:r>
          <a:r>
            <a:rPr lang="it-IT" sz="2200" b="0" dirty="0">
              <a:latin typeface="+mj-lt"/>
              <a:cs typeface="Calibri" panose="020F0502020204030204" pitchFamily="34" charset="0"/>
            </a:rPr>
            <a:t>€</a:t>
          </a:r>
          <a:endParaRPr lang="it-IT" sz="2200" b="0" dirty="0">
            <a:latin typeface="+mj-lt"/>
          </a:endParaRPr>
        </a:p>
      </dgm:t>
    </dgm:pt>
    <dgm:pt modelId="{744D3B56-0096-4AC7-A343-8AA6ECC63F30}" type="parTrans" cxnId="{FC444C06-DD97-483C-9619-FAFD1DFD2A7A}">
      <dgm:prSet/>
      <dgm:spPr/>
      <dgm:t>
        <a:bodyPr/>
        <a:lstStyle/>
        <a:p>
          <a:endParaRPr lang="it-IT" sz="2200" b="0">
            <a:latin typeface="+mj-lt"/>
          </a:endParaRPr>
        </a:p>
      </dgm:t>
    </dgm:pt>
    <dgm:pt modelId="{452CF9E6-A3D9-4232-8A11-B9AE38D5C492}" type="sibTrans" cxnId="{FC444C06-DD97-483C-9619-FAFD1DFD2A7A}">
      <dgm:prSet/>
      <dgm:spPr/>
      <dgm:t>
        <a:bodyPr/>
        <a:lstStyle/>
        <a:p>
          <a:endParaRPr lang="it-IT" sz="2200" b="0">
            <a:latin typeface="+mj-lt"/>
          </a:endParaRPr>
        </a:p>
      </dgm:t>
    </dgm:pt>
    <dgm:pt modelId="{9349FDC3-B5F6-446B-A30F-1EA885BB1F53}">
      <dgm:prSet custT="1"/>
      <dgm:spPr/>
      <dgm:t>
        <a:bodyPr/>
        <a:lstStyle/>
        <a:p>
          <a:r>
            <a:rPr lang="it-IT" sz="2200" b="0" dirty="0">
              <a:latin typeface="+mj-lt"/>
            </a:rPr>
            <a:t>350 </a:t>
          </a:r>
          <a:r>
            <a:rPr lang="it-IT" sz="2200" b="0" dirty="0">
              <a:latin typeface="+mj-lt"/>
              <a:cs typeface="Calibri" panose="020F0502020204030204" pitchFamily="34" charset="0"/>
            </a:rPr>
            <a:t>€</a:t>
          </a:r>
          <a:endParaRPr lang="it-IT" sz="2200" b="0" dirty="0">
            <a:latin typeface="+mj-lt"/>
          </a:endParaRPr>
        </a:p>
      </dgm:t>
    </dgm:pt>
    <dgm:pt modelId="{87DC043B-2090-40A0-A789-D82B003F13B0}" type="parTrans" cxnId="{60814805-9605-4E71-83F2-CAEDE8460A42}">
      <dgm:prSet/>
      <dgm:spPr/>
      <dgm:t>
        <a:bodyPr/>
        <a:lstStyle/>
        <a:p>
          <a:endParaRPr lang="it-IT" sz="2200" b="0">
            <a:latin typeface="+mj-lt"/>
          </a:endParaRPr>
        </a:p>
      </dgm:t>
    </dgm:pt>
    <dgm:pt modelId="{1C66D6A9-BC15-492C-9CFA-ED2356AEF711}" type="sibTrans" cxnId="{60814805-9605-4E71-83F2-CAEDE8460A42}">
      <dgm:prSet/>
      <dgm:spPr/>
      <dgm:t>
        <a:bodyPr/>
        <a:lstStyle/>
        <a:p>
          <a:endParaRPr lang="it-IT" sz="2200" b="0">
            <a:latin typeface="+mj-lt"/>
          </a:endParaRPr>
        </a:p>
      </dgm:t>
    </dgm:pt>
    <dgm:pt modelId="{569E2F22-5806-4696-BCCA-D1DE336544F2}">
      <dgm:prSet custT="1"/>
      <dgm:spPr/>
      <dgm:t>
        <a:bodyPr/>
        <a:lstStyle/>
        <a:p>
          <a:r>
            <a:rPr lang="it-IT" sz="2200" b="0" dirty="0">
              <a:latin typeface="+mj-lt"/>
            </a:rPr>
            <a:t>2.145</a:t>
          </a:r>
        </a:p>
      </dgm:t>
    </dgm:pt>
    <dgm:pt modelId="{D9F5445F-56D2-4EBC-AB20-9230291F1CEE}" type="parTrans" cxnId="{D7BC02AC-D0D3-48C5-A6B0-C9C2C3F3CDBC}">
      <dgm:prSet/>
      <dgm:spPr/>
      <dgm:t>
        <a:bodyPr/>
        <a:lstStyle/>
        <a:p>
          <a:endParaRPr lang="it-IT" sz="2200" b="0">
            <a:latin typeface="+mj-lt"/>
          </a:endParaRPr>
        </a:p>
      </dgm:t>
    </dgm:pt>
    <dgm:pt modelId="{EAF6B157-0FD3-4F5A-8AEB-B18A299327F4}" type="sibTrans" cxnId="{D7BC02AC-D0D3-48C5-A6B0-C9C2C3F3CDBC}">
      <dgm:prSet/>
      <dgm:spPr/>
      <dgm:t>
        <a:bodyPr/>
        <a:lstStyle/>
        <a:p>
          <a:endParaRPr lang="it-IT" sz="2200" b="0">
            <a:latin typeface="+mj-lt"/>
          </a:endParaRPr>
        </a:p>
      </dgm:t>
    </dgm:pt>
    <dgm:pt modelId="{17B8F1C8-4FE1-4A4B-9647-5FDC771E69BB}">
      <dgm:prSet custT="1"/>
      <dgm:spPr/>
      <dgm:t>
        <a:bodyPr/>
        <a:lstStyle/>
        <a:p>
          <a:r>
            <a:rPr lang="it-IT" sz="2200" b="0" dirty="0">
              <a:latin typeface="+mj-lt"/>
            </a:rPr>
            <a:t>1.690</a:t>
          </a:r>
        </a:p>
      </dgm:t>
    </dgm:pt>
    <dgm:pt modelId="{4F348A17-AA2D-48D7-A554-3D9DFF9C95CD}" type="parTrans" cxnId="{772462E4-DF24-4D09-B686-3B86398A43DA}">
      <dgm:prSet/>
      <dgm:spPr/>
      <dgm:t>
        <a:bodyPr/>
        <a:lstStyle/>
        <a:p>
          <a:endParaRPr lang="it-IT" sz="2200" b="0">
            <a:latin typeface="+mj-lt"/>
          </a:endParaRPr>
        </a:p>
      </dgm:t>
    </dgm:pt>
    <dgm:pt modelId="{CB4A93E5-F5A4-40BB-AC5B-C51AC506C596}" type="sibTrans" cxnId="{772462E4-DF24-4D09-B686-3B86398A43DA}">
      <dgm:prSet/>
      <dgm:spPr/>
      <dgm:t>
        <a:bodyPr/>
        <a:lstStyle/>
        <a:p>
          <a:endParaRPr lang="it-IT" sz="2200" b="0">
            <a:latin typeface="+mj-lt"/>
          </a:endParaRPr>
        </a:p>
      </dgm:t>
    </dgm:pt>
    <dgm:pt modelId="{D4F6661F-B43A-472D-BCD7-210E97E51C92}">
      <dgm:prSet custT="1"/>
      <dgm:spPr/>
      <dgm:t>
        <a:bodyPr/>
        <a:lstStyle/>
        <a:p>
          <a:r>
            <a:rPr lang="it-IT" sz="2200" b="0" dirty="0">
              <a:latin typeface="+mj-lt"/>
            </a:rPr>
            <a:t>DA 10.000,01 A 20.000</a:t>
          </a:r>
        </a:p>
      </dgm:t>
    </dgm:pt>
    <dgm:pt modelId="{8A9D972A-0459-4A7D-AA99-F55887C4A786}" type="parTrans" cxnId="{4E879D33-D944-4317-BA4C-BB514DA13A39}">
      <dgm:prSet/>
      <dgm:spPr/>
      <dgm:t>
        <a:bodyPr/>
        <a:lstStyle/>
        <a:p>
          <a:endParaRPr lang="it-IT" sz="2200" b="0">
            <a:latin typeface="+mj-lt"/>
          </a:endParaRPr>
        </a:p>
      </dgm:t>
    </dgm:pt>
    <dgm:pt modelId="{BE803B0B-8E26-4FD3-B150-E3A6DE20C4E9}" type="sibTrans" cxnId="{4E879D33-D944-4317-BA4C-BB514DA13A39}">
      <dgm:prSet/>
      <dgm:spPr/>
      <dgm:t>
        <a:bodyPr/>
        <a:lstStyle/>
        <a:p>
          <a:endParaRPr lang="it-IT" sz="2200" b="0">
            <a:latin typeface="+mj-lt"/>
          </a:endParaRPr>
        </a:p>
      </dgm:t>
    </dgm:pt>
    <dgm:pt modelId="{5E7FEF3C-2E51-40A1-8A35-22CA704A4F9B}">
      <dgm:prSet custT="1"/>
      <dgm:spPr/>
      <dgm:t>
        <a:bodyPr/>
        <a:lstStyle/>
        <a:p>
          <a:r>
            <a:rPr lang="it-IT" sz="2200" b="0" dirty="0">
              <a:latin typeface="+mj-lt"/>
            </a:rPr>
            <a:t>DA 20.000,01 A 26.000</a:t>
          </a:r>
        </a:p>
      </dgm:t>
    </dgm:pt>
    <dgm:pt modelId="{BC799EF9-8AB6-49D7-A374-3BEE069AC65D}" type="parTrans" cxnId="{4601A85A-27A7-496E-BFA7-62C8ECED58E0}">
      <dgm:prSet/>
      <dgm:spPr/>
      <dgm:t>
        <a:bodyPr/>
        <a:lstStyle/>
        <a:p>
          <a:endParaRPr lang="it-IT" sz="2200" b="0">
            <a:latin typeface="+mj-lt"/>
          </a:endParaRPr>
        </a:p>
      </dgm:t>
    </dgm:pt>
    <dgm:pt modelId="{B38B48C5-CEE6-422B-B286-F717868662CD}" type="sibTrans" cxnId="{4601A85A-27A7-496E-BFA7-62C8ECED58E0}">
      <dgm:prSet/>
      <dgm:spPr/>
      <dgm:t>
        <a:bodyPr/>
        <a:lstStyle/>
        <a:p>
          <a:endParaRPr lang="it-IT" sz="2200" b="0">
            <a:latin typeface="+mj-lt"/>
          </a:endParaRPr>
        </a:p>
      </dgm:t>
    </dgm:pt>
    <dgm:pt modelId="{AA39A562-0A9F-46CD-956C-9FF15E35FB05}">
      <dgm:prSet custT="1"/>
      <dgm:spPr/>
      <dgm:t>
        <a:bodyPr/>
        <a:lstStyle/>
        <a:p>
          <a:r>
            <a:rPr lang="it-IT" sz="2200" b="0" dirty="0">
              <a:latin typeface="+mj-lt"/>
            </a:rPr>
            <a:t>DA 26.000,01</a:t>
          </a:r>
        </a:p>
      </dgm:t>
    </dgm:pt>
    <dgm:pt modelId="{1F0E3466-DB8D-4427-B477-37765F6F2DDD}" type="parTrans" cxnId="{C7182EEB-3C05-433E-A986-7E1F0A295FC2}">
      <dgm:prSet/>
      <dgm:spPr/>
      <dgm:t>
        <a:bodyPr/>
        <a:lstStyle/>
        <a:p>
          <a:endParaRPr lang="it-IT" sz="2200" b="0">
            <a:latin typeface="+mj-lt"/>
          </a:endParaRPr>
        </a:p>
      </dgm:t>
    </dgm:pt>
    <dgm:pt modelId="{C80815E5-BE83-4044-B8C8-773A6584D5BE}" type="sibTrans" cxnId="{C7182EEB-3C05-433E-A986-7E1F0A295FC2}">
      <dgm:prSet/>
      <dgm:spPr/>
      <dgm:t>
        <a:bodyPr/>
        <a:lstStyle/>
        <a:p>
          <a:endParaRPr lang="it-IT" sz="2200" b="0">
            <a:latin typeface="+mj-lt"/>
          </a:endParaRPr>
        </a:p>
      </dgm:t>
    </dgm:pt>
    <dgm:pt modelId="{63B351C1-6275-4CF0-A1E0-8426945F9B4D}">
      <dgm:prSet custT="1"/>
      <dgm:spPr/>
      <dgm:t>
        <a:bodyPr/>
        <a:lstStyle/>
        <a:p>
          <a:r>
            <a:rPr lang="it-IT" sz="2200" b="0" dirty="0">
              <a:latin typeface="+mj-lt"/>
            </a:rPr>
            <a:t>/</a:t>
          </a:r>
        </a:p>
      </dgm:t>
    </dgm:pt>
    <dgm:pt modelId="{E917A329-A2F8-44B7-826A-F48F276A880C}" type="parTrans" cxnId="{F78002B9-E192-440B-A446-E2121DC9718C}">
      <dgm:prSet/>
      <dgm:spPr/>
      <dgm:t>
        <a:bodyPr/>
        <a:lstStyle/>
        <a:p>
          <a:endParaRPr lang="it-IT" sz="2200" b="0">
            <a:latin typeface="+mj-lt"/>
          </a:endParaRPr>
        </a:p>
      </dgm:t>
    </dgm:pt>
    <dgm:pt modelId="{A3587363-9F72-440E-9C36-849A0FA811C7}" type="sibTrans" cxnId="{F78002B9-E192-440B-A446-E2121DC9718C}">
      <dgm:prSet/>
      <dgm:spPr/>
      <dgm:t>
        <a:bodyPr/>
        <a:lstStyle/>
        <a:p>
          <a:endParaRPr lang="it-IT" sz="2200" b="0">
            <a:latin typeface="+mj-lt"/>
          </a:endParaRPr>
        </a:p>
      </dgm:t>
    </dgm:pt>
    <dgm:pt modelId="{4CE073BF-63DF-469A-BE99-7D22367EF08F}">
      <dgm:prSet custT="1"/>
      <dgm:spPr/>
      <dgm:t>
        <a:bodyPr/>
        <a:lstStyle/>
        <a:p>
          <a:r>
            <a:rPr lang="it-IT" sz="2200" b="0" dirty="0">
              <a:latin typeface="+mj-lt"/>
            </a:rPr>
            <a:t>135 </a:t>
          </a:r>
          <a:r>
            <a:rPr lang="it-IT" sz="2200" b="0" dirty="0">
              <a:latin typeface="+mj-lt"/>
              <a:cs typeface="Calibri" panose="020F0502020204030204" pitchFamily="34" charset="0"/>
            </a:rPr>
            <a:t>€</a:t>
          </a:r>
          <a:r>
            <a:rPr lang="it-IT" sz="2200" b="0" dirty="0">
              <a:latin typeface="+mj-lt"/>
            </a:rPr>
            <a:t> </a:t>
          </a:r>
        </a:p>
      </dgm:t>
    </dgm:pt>
    <dgm:pt modelId="{2C35F4A2-D6E0-4277-80D5-F7D85D557FBF}" type="parTrans" cxnId="{12A4F78C-DDCF-4F6F-BF71-6B502F29C429}">
      <dgm:prSet/>
      <dgm:spPr/>
      <dgm:t>
        <a:bodyPr/>
        <a:lstStyle/>
        <a:p>
          <a:endParaRPr lang="it-IT" sz="2200" b="0">
            <a:latin typeface="+mj-lt"/>
          </a:endParaRPr>
        </a:p>
      </dgm:t>
    </dgm:pt>
    <dgm:pt modelId="{9E05818A-0C62-4C56-9839-C811809B0AA3}" type="sibTrans" cxnId="{12A4F78C-DDCF-4F6F-BF71-6B502F29C429}">
      <dgm:prSet/>
      <dgm:spPr/>
      <dgm:t>
        <a:bodyPr/>
        <a:lstStyle/>
        <a:p>
          <a:endParaRPr lang="it-IT" sz="2200" b="0">
            <a:latin typeface="+mj-lt"/>
          </a:endParaRPr>
        </a:p>
      </dgm:t>
    </dgm:pt>
    <dgm:pt modelId="{5EB9DE9F-FC96-4305-A0F9-6F786262EDD2}" type="pres">
      <dgm:prSet presAssocID="{CD7B8226-7FE8-4F89-A434-C3A948EE56E3}" presName="theList" presStyleCnt="0">
        <dgm:presLayoutVars>
          <dgm:dir/>
          <dgm:animLvl val="lvl"/>
          <dgm:resizeHandles val="exact"/>
        </dgm:presLayoutVars>
      </dgm:prSet>
      <dgm:spPr/>
    </dgm:pt>
    <dgm:pt modelId="{98756195-A397-4ED3-954B-D2F6D5C1D722}" type="pres">
      <dgm:prSet presAssocID="{76185F14-1602-4177-AAED-DF12D5BEBEDA}" presName="compNode" presStyleCnt="0"/>
      <dgm:spPr/>
    </dgm:pt>
    <dgm:pt modelId="{9D5773CE-9BB8-4127-BE49-A2293DD9DAD1}" type="pres">
      <dgm:prSet presAssocID="{76185F14-1602-4177-AAED-DF12D5BEBEDA}" presName="aNode" presStyleLbl="bgShp" presStyleIdx="0" presStyleCnt="3" custScaleX="90412"/>
      <dgm:spPr/>
    </dgm:pt>
    <dgm:pt modelId="{BC290712-4F93-438C-B833-01DEEE198D57}" type="pres">
      <dgm:prSet presAssocID="{76185F14-1602-4177-AAED-DF12D5BEBEDA}" presName="textNode" presStyleLbl="bgShp" presStyleIdx="0" presStyleCnt="3"/>
      <dgm:spPr/>
    </dgm:pt>
    <dgm:pt modelId="{41077EB3-9E85-4BC0-8023-1B14EC9F6329}" type="pres">
      <dgm:prSet presAssocID="{76185F14-1602-4177-AAED-DF12D5BEBEDA}" presName="compChildNode" presStyleCnt="0"/>
      <dgm:spPr/>
    </dgm:pt>
    <dgm:pt modelId="{0C4B313E-A468-42B3-A7E1-37A06325C578}" type="pres">
      <dgm:prSet presAssocID="{76185F14-1602-4177-AAED-DF12D5BEBEDA}" presName="theInnerList" presStyleCnt="0"/>
      <dgm:spPr/>
    </dgm:pt>
    <dgm:pt modelId="{53CDD8E0-194E-44A6-BDF7-6A9A4FCA8C9B}" type="pres">
      <dgm:prSet presAssocID="{0CF90FEF-492E-4892-BF05-5E29AE6912F4}" presName="childNode" presStyleLbl="node1" presStyleIdx="0" presStyleCnt="15">
        <dgm:presLayoutVars>
          <dgm:bulletEnabled val="1"/>
        </dgm:presLayoutVars>
      </dgm:prSet>
      <dgm:spPr/>
    </dgm:pt>
    <dgm:pt modelId="{A7B0DD24-9826-4200-BFEE-67A82430233B}" type="pres">
      <dgm:prSet presAssocID="{0CF90FEF-492E-4892-BF05-5E29AE6912F4}" presName="aSpace2" presStyleCnt="0"/>
      <dgm:spPr/>
    </dgm:pt>
    <dgm:pt modelId="{E103A6C0-7384-4ABD-8630-BE2DBE3349BB}" type="pres">
      <dgm:prSet presAssocID="{B2F31E20-A23E-4E81-9C52-BD5A1742960C}" presName="childNode" presStyleLbl="node1" presStyleIdx="1" presStyleCnt="15">
        <dgm:presLayoutVars>
          <dgm:bulletEnabled val="1"/>
        </dgm:presLayoutVars>
      </dgm:prSet>
      <dgm:spPr/>
    </dgm:pt>
    <dgm:pt modelId="{FECBCD7D-0EC6-4BAD-B0D5-0378EAFCBEA2}" type="pres">
      <dgm:prSet presAssocID="{B2F31E20-A23E-4E81-9C52-BD5A1742960C}" presName="aSpace2" presStyleCnt="0"/>
      <dgm:spPr/>
    </dgm:pt>
    <dgm:pt modelId="{40787B1D-5A35-4556-9F57-DC65FA86BAE5}" type="pres">
      <dgm:prSet presAssocID="{D4F6661F-B43A-472D-BCD7-210E97E51C92}" presName="childNode" presStyleLbl="node1" presStyleIdx="2" presStyleCnt="15">
        <dgm:presLayoutVars>
          <dgm:bulletEnabled val="1"/>
        </dgm:presLayoutVars>
      </dgm:prSet>
      <dgm:spPr/>
    </dgm:pt>
    <dgm:pt modelId="{FBCE58ED-ED1D-4F6D-AEAB-D028B6296460}" type="pres">
      <dgm:prSet presAssocID="{D4F6661F-B43A-472D-BCD7-210E97E51C92}" presName="aSpace2" presStyleCnt="0"/>
      <dgm:spPr/>
    </dgm:pt>
    <dgm:pt modelId="{8AB4CD6E-F1E6-49EA-B7E7-20DE11B1BA68}" type="pres">
      <dgm:prSet presAssocID="{5E7FEF3C-2E51-40A1-8A35-22CA704A4F9B}" presName="childNode" presStyleLbl="node1" presStyleIdx="3" presStyleCnt="15">
        <dgm:presLayoutVars>
          <dgm:bulletEnabled val="1"/>
        </dgm:presLayoutVars>
      </dgm:prSet>
      <dgm:spPr/>
    </dgm:pt>
    <dgm:pt modelId="{7C2FB1E9-E45E-43BA-8008-337F77A159B2}" type="pres">
      <dgm:prSet presAssocID="{5E7FEF3C-2E51-40A1-8A35-22CA704A4F9B}" presName="aSpace2" presStyleCnt="0"/>
      <dgm:spPr/>
    </dgm:pt>
    <dgm:pt modelId="{3E965A78-EDE9-4AE5-AAE3-55DAD6BB45F9}" type="pres">
      <dgm:prSet presAssocID="{AA39A562-0A9F-46CD-956C-9FF15E35FB05}" presName="childNode" presStyleLbl="node1" presStyleIdx="4" presStyleCnt="15">
        <dgm:presLayoutVars>
          <dgm:bulletEnabled val="1"/>
        </dgm:presLayoutVars>
      </dgm:prSet>
      <dgm:spPr/>
    </dgm:pt>
    <dgm:pt modelId="{9C4BDB87-42EC-4F29-8BE5-FD7457D9B811}" type="pres">
      <dgm:prSet presAssocID="{76185F14-1602-4177-AAED-DF12D5BEBEDA}" presName="aSpace" presStyleCnt="0"/>
      <dgm:spPr/>
    </dgm:pt>
    <dgm:pt modelId="{F670ADD5-E0D0-4019-927B-612A50F485B7}" type="pres">
      <dgm:prSet presAssocID="{E5C10331-CE6D-4554-8385-37FC76356991}" presName="compNode" presStyleCnt="0"/>
      <dgm:spPr/>
    </dgm:pt>
    <dgm:pt modelId="{1C8DA8F3-489D-4CC9-A978-C6E90C94AE3B}" type="pres">
      <dgm:prSet presAssocID="{E5C10331-CE6D-4554-8385-37FC76356991}" presName="aNode" presStyleLbl="bgShp" presStyleIdx="1" presStyleCnt="3"/>
      <dgm:spPr/>
    </dgm:pt>
    <dgm:pt modelId="{04645FFD-108E-43B2-B8A6-C1712146A33E}" type="pres">
      <dgm:prSet presAssocID="{E5C10331-CE6D-4554-8385-37FC76356991}" presName="textNode" presStyleLbl="bgShp" presStyleIdx="1" presStyleCnt="3"/>
      <dgm:spPr/>
    </dgm:pt>
    <dgm:pt modelId="{38435275-8642-435A-B331-9EAD815D2549}" type="pres">
      <dgm:prSet presAssocID="{E5C10331-CE6D-4554-8385-37FC76356991}" presName="compChildNode" presStyleCnt="0"/>
      <dgm:spPr/>
    </dgm:pt>
    <dgm:pt modelId="{230137E6-68DF-42DE-B1AB-38EB5FD195E0}" type="pres">
      <dgm:prSet presAssocID="{E5C10331-CE6D-4554-8385-37FC76356991}" presName="theInnerList" presStyleCnt="0"/>
      <dgm:spPr/>
    </dgm:pt>
    <dgm:pt modelId="{11FB71DD-DE57-4A42-9C6B-1638D3C3714A}" type="pres">
      <dgm:prSet presAssocID="{48DA985C-CD21-4DF8-BAB5-995267A32A5E}" presName="childNode" presStyleLbl="node1" presStyleIdx="5" presStyleCnt="15">
        <dgm:presLayoutVars>
          <dgm:bulletEnabled val="1"/>
        </dgm:presLayoutVars>
      </dgm:prSet>
      <dgm:spPr/>
    </dgm:pt>
    <dgm:pt modelId="{30E399A7-0318-461C-9E47-6D95D942FBE3}" type="pres">
      <dgm:prSet presAssocID="{48DA985C-CD21-4DF8-BAB5-995267A32A5E}" presName="aSpace2" presStyleCnt="0"/>
      <dgm:spPr/>
    </dgm:pt>
    <dgm:pt modelId="{E846B2A3-FE0F-45ED-A0C0-623A89392F6A}" type="pres">
      <dgm:prSet presAssocID="{C7430D87-25BA-41D3-8C0D-8B13B4182FC2}" presName="childNode" presStyleLbl="node1" presStyleIdx="6" presStyleCnt="15">
        <dgm:presLayoutVars>
          <dgm:bulletEnabled val="1"/>
        </dgm:presLayoutVars>
      </dgm:prSet>
      <dgm:spPr/>
    </dgm:pt>
    <dgm:pt modelId="{CE5B5BF3-6394-4065-BDA5-93932C2415E0}" type="pres">
      <dgm:prSet presAssocID="{C7430D87-25BA-41D3-8C0D-8B13B4182FC2}" presName="aSpace2" presStyleCnt="0"/>
      <dgm:spPr/>
    </dgm:pt>
    <dgm:pt modelId="{DFEF5510-6B1F-4898-8A9B-2337FBA61E1E}" type="pres">
      <dgm:prSet presAssocID="{4CE073BF-63DF-469A-BE99-7D22367EF08F}" presName="childNode" presStyleLbl="node1" presStyleIdx="7" presStyleCnt="15">
        <dgm:presLayoutVars>
          <dgm:bulletEnabled val="1"/>
        </dgm:presLayoutVars>
      </dgm:prSet>
      <dgm:spPr/>
    </dgm:pt>
    <dgm:pt modelId="{D3441DC5-583A-4CA0-AB23-900C14C16856}" type="pres">
      <dgm:prSet presAssocID="{4CE073BF-63DF-469A-BE99-7D22367EF08F}" presName="aSpace2" presStyleCnt="0"/>
      <dgm:spPr/>
    </dgm:pt>
    <dgm:pt modelId="{01E348EC-50B7-46D2-858A-74D7D25B8F91}" type="pres">
      <dgm:prSet presAssocID="{63B4F291-6877-4900-9853-A7943132DD76}" presName="childNode" presStyleLbl="node1" presStyleIdx="8" presStyleCnt="15">
        <dgm:presLayoutVars>
          <dgm:bulletEnabled val="1"/>
        </dgm:presLayoutVars>
      </dgm:prSet>
      <dgm:spPr/>
    </dgm:pt>
    <dgm:pt modelId="{520F66D0-3899-4092-81D9-A794D9086C74}" type="pres">
      <dgm:prSet presAssocID="{63B4F291-6877-4900-9853-A7943132DD76}" presName="aSpace2" presStyleCnt="0"/>
      <dgm:spPr/>
    </dgm:pt>
    <dgm:pt modelId="{D8BA20A6-3B72-4809-A023-1A441CC53B90}" type="pres">
      <dgm:prSet presAssocID="{9349FDC3-B5F6-446B-A30F-1EA885BB1F53}" presName="childNode" presStyleLbl="node1" presStyleIdx="9" presStyleCnt="15">
        <dgm:presLayoutVars>
          <dgm:bulletEnabled val="1"/>
        </dgm:presLayoutVars>
      </dgm:prSet>
      <dgm:spPr/>
    </dgm:pt>
    <dgm:pt modelId="{EFEF04BD-3E1E-4F0B-9F09-CB6398483B8D}" type="pres">
      <dgm:prSet presAssocID="{E5C10331-CE6D-4554-8385-37FC76356991}" presName="aSpace" presStyleCnt="0"/>
      <dgm:spPr/>
    </dgm:pt>
    <dgm:pt modelId="{A0CF9D69-A8D1-4BBE-82CC-4ECE4619B1B4}" type="pres">
      <dgm:prSet presAssocID="{AB355C40-DCC8-44F8-A164-957ACA69A75E}" presName="compNode" presStyleCnt="0"/>
      <dgm:spPr/>
    </dgm:pt>
    <dgm:pt modelId="{3211CF5A-6B47-4758-AE4F-2DDF4A994B59}" type="pres">
      <dgm:prSet presAssocID="{AB355C40-DCC8-44F8-A164-957ACA69A75E}" presName="aNode" presStyleLbl="bgShp" presStyleIdx="2" presStyleCnt="3"/>
      <dgm:spPr/>
    </dgm:pt>
    <dgm:pt modelId="{70E9FC8C-5774-4B45-A06F-BD9A46B35B54}" type="pres">
      <dgm:prSet presAssocID="{AB355C40-DCC8-44F8-A164-957ACA69A75E}" presName="textNode" presStyleLbl="bgShp" presStyleIdx="2" presStyleCnt="3"/>
      <dgm:spPr/>
    </dgm:pt>
    <dgm:pt modelId="{8B565402-FFD7-45D7-B108-BD27A5C6B574}" type="pres">
      <dgm:prSet presAssocID="{AB355C40-DCC8-44F8-A164-957ACA69A75E}" presName="compChildNode" presStyleCnt="0"/>
      <dgm:spPr/>
    </dgm:pt>
    <dgm:pt modelId="{991933CF-7ED2-4DAE-B3A5-6B0F1279A451}" type="pres">
      <dgm:prSet presAssocID="{AB355C40-DCC8-44F8-A164-957ACA69A75E}" presName="theInnerList" presStyleCnt="0"/>
      <dgm:spPr/>
    </dgm:pt>
    <dgm:pt modelId="{AD5B90AD-6FC9-455E-9163-546444C23611}" type="pres">
      <dgm:prSet presAssocID="{21C1A80D-155A-4625-9C24-05BBADB13489}" presName="childNode" presStyleLbl="node1" presStyleIdx="10" presStyleCnt="15">
        <dgm:presLayoutVars>
          <dgm:bulletEnabled val="1"/>
        </dgm:presLayoutVars>
      </dgm:prSet>
      <dgm:spPr/>
    </dgm:pt>
    <dgm:pt modelId="{49F5F2DE-4FAE-43DD-AA2C-25F3A8DB5EC7}" type="pres">
      <dgm:prSet presAssocID="{21C1A80D-155A-4625-9C24-05BBADB13489}" presName="aSpace2" presStyleCnt="0"/>
      <dgm:spPr/>
    </dgm:pt>
    <dgm:pt modelId="{45D2432F-9341-48B6-98FB-4F0EAB67AFD8}" type="pres">
      <dgm:prSet presAssocID="{569E2F22-5806-4696-BCCA-D1DE336544F2}" presName="childNode" presStyleLbl="node1" presStyleIdx="11" presStyleCnt="15">
        <dgm:presLayoutVars>
          <dgm:bulletEnabled val="1"/>
        </dgm:presLayoutVars>
      </dgm:prSet>
      <dgm:spPr/>
    </dgm:pt>
    <dgm:pt modelId="{C556AD9B-5F1F-49BA-AFDB-3DA866BAE080}" type="pres">
      <dgm:prSet presAssocID="{569E2F22-5806-4696-BCCA-D1DE336544F2}" presName="aSpace2" presStyleCnt="0"/>
      <dgm:spPr/>
    </dgm:pt>
    <dgm:pt modelId="{0A0CEFB4-5107-4EC2-8A25-091269F74C82}" type="pres">
      <dgm:prSet presAssocID="{17B8F1C8-4FE1-4A4B-9647-5FDC771E69BB}" presName="childNode" presStyleLbl="node1" presStyleIdx="12" presStyleCnt="15">
        <dgm:presLayoutVars>
          <dgm:bulletEnabled val="1"/>
        </dgm:presLayoutVars>
      </dgm:prSet>
      <dgm:spPr/>
    </dgm:pt>
    <dgm:pt modelId="{C505E4E7-4656-439F-9738-1852E2F09077}" type="pres">
      <dgm:prSet presAssocID="{17B8F1C8-4FE1-4A4B-9647-5FDC771E69BB}" presName="aSpace2" presStyleCnt="0"/>
      <dgm:spPr/>
    </dgm:pt>
    <dgm:pt modelId="{32E44293-3C9B-49C6-8AFE-529DEE2A1A92}" type="pres">
      <dgm:prSet presAssocID="{108B4397-3310-4766-9E5E-6E01E09122A6}" presName="childNode" presStyleLbl="node1" presStyleIdx="13" presStyleCnt="15">
        <dgm:presLayoutVars>
          <dgm:bulletEnabled val="1"/>
        </dgm:presLayoutVars>
      </dgm:prSet>
      <dgm:spPr/>
    </dgm:pt>
    <dgm:pt modelId="{2CBD2EC5-2E30-4461-A317-888E4D26E9C6}" type="pres">
      <dgm:prSet presAssocID="{108B4397-3310-4766-9E5E-6E01E09122A6}" presName="aSpace2" presStyleCnt="0"/>
      <dgm:spPr/>
    </dgm:pt>
    <dgm:pt modelId="{A4345572-D64E-4973-8B11-B48CD77BA538}" type="pres">
      <dgm:prSet presAssocID="{63B351C1-6275-4CF0-A1E0-8426945F9B4D}" presName="childNode" presStyleLbl="node1" presStyleIdx="14" presStyleCnt="15">
        <dgm:presLayoutVars>
          <dgm:bulletEnabled val="1"/>
        </dgm:presLayoutVars>
      </dgm:prSet>
      <dgm:spPr/>
    </dgm:pt>
  </dgm:ptLst>
  <dgm:cxnLst>
    <dgm:cxn modelId="{60814805-9605-4E71-83F2-CAEDE8460A42}" srcId="{E5C10331-CE6D-4554-8385-37FC76356991}" destId="{9349FDC3-B5F6-446B-A30F-1EA885BB1F53}" srcOrd="4" destOrd="0" parTransId="{87DC043B-2090-40A0-A789-D82B003F13B0}" sibTransId="{1C66D6A9-BC15-492C-9CFA-ED2356AEF711}"/>
    <dgm:cxn modelId="{FC444C06-DD97-483C-9619-FAFD1DFD2A7A}" srcId="{E5C10331-CE6D-4554-8385-37FC76356991}" destId="{63B4F291-6877-4900-9853-A7943132DD76}" srcOrd="3" destOrd="0" parTransId="{744D3B56-0096-4AC7-A343-8AA6ECC63F30}" sibTransId="{452CF9E6-A3D9-4232-8A11-B9AE38D5C492}"/>
    <dgm:cxn modelId="{64F65907-4D25-4E3D-80E9-C212564DF533}" type="presOf" srcId="{E5C10331-CE6D-4554-8385-37FC76356991}" destId="{1C8DA8F3-489D-4CC9-A978-C6E90C94AE3B}" srcOrd="0" destOrd="0" presId="urn:microsoft.com/office/officeart/2005/8/layout/lProcess2"/>
    <dgm:cxn modelId="{26E67B1B-84ED-4606-821D-998355CA9616}" type="presOf" srcId="{C7430D87-25BA-41D3-8C0D-8B13B4182FC2}" destId="{E846B2A3-FE0F-45ED-A0C0-623A89392F6A}" srcOrd="0" destOrd="0" presId="urn:microsoft.com/office/officeart/2005/8/layout/lProcess2"/>
    <dgm:cxn modelId="{E9DE4E2B-D8F0-49C2-9F40-653669960239}" type="presOf" srcId="{AA39A562-0A9F-46CD-956C-9FF15E35FB05}" destId="{3E965A78-EDE9-4AE5-AAE3-55DAD6BB45F9}" srcOrd="0" destOrd="0" presId="urn:microsoft.com/office/officeart/2005/8/layout/lProcess2"/>
    <dgm:cxn modelId="{97F2A92B-45F4-4876-9575-58E6FF069594}" type="presOf" srcId="{0CF90FEF-492E-4892-BF05-5E29AE6912F4}" destId="{53CDD8E0-194E-44A6-BDF7-6A9A4FCA8C9B}" srcOrd="0" destOrd="0" presId="urn:microsoft.com/office/officeart/2005/8/layout/lProcess2"/>
    <dgm:cxn modelId="{2F650E2C-D1E9-4E59-804A-60F0E81BFBD5}" type="presOf" srcId="{63B4F291-6877-4900-9853-A7943132DD76}" destId="{01E348EC-50B7-46D2-858A-74D7D25B8F91}" srcOrd="0" destOrd="0" presId="urn:microsoft.com/office/officeart/2005/8/layout/lProcess2"/>
    <dgm:cxn modelId="{4E879D33-D944-4317-BA4C-BB514DA13A39}" srcId="{76185F14-1602-4177-AAED-DF12D5BEBEDA}" destId="{D4F6661F-B43A-472D-BCD7-210E97E51C92}" srcOrd="2" destOrd="0" parTransId="{8A9D972A-0459-4A7D-AA99-F55887C4A786}" sibTransId="{BE803B0B-8E26-4FD3-B150-E3A6DE20C4E9}"/>
    <dgm:cxn modelId="{8E2DB55F-AFE4-4149-B918-46CD6F6617B2}" type="presOf" srcId="{5E7FEF3C-2E51-40A1-8A35-22CA704A4F9B}" destId="{8AB4CD6E-F1E6-49EA-B7E7-20DE11B1BA68}" srcOrd="0" destOrd="0" presId="urn:microsoft.com/office/officeart/2005/8/layout/lProcess2"/>
    <dgm:cxn modelId="{B70E956E-65BD-4ADC-B315-3E15F797606A}" srcId="{E5C10331-CE6D-4554-8385-37FC76356991}" destId="{C7430D87-25BA-41D3-8C0D-8B13B4182FC2}" srcOrd="1" destOrd="0" parTransId="{DA5923C0-E729-4396-B40D-0DA6111F3805}" sibTransId="{02D34D85-DADC-4F3D-9628-A4E569257E36}"/>
    <dgm:cxn modelId="{7349DE70-38F2-4536-8858-DC1867221ADB}" type="presOf" srcId="{AB355C40-DCC8-44F8-A164-957ACA69A75E}" destId="{70E9FC8C-5774-4B45-A06F-BD9A46B35B54}" srcOrd="1" destOrd="0" presId="urn:microsoft.com/office/officeart/2005/8/layout/lProcess2"/>
    <dgm:cxn modelId="{32FE1472-8FA4-4D41-B472-2DE6D51A55F5}" type="presOf" srcId="{48DA985C-CD21-4DF8-BAB5-995267A32A5E}" destId="{11FB71DD-DE57-4A42-9C6B-1638D3C3714A}" srcOrd="0" destOrd="0" presId="urn:microsoft.com/office/officeart/2005/8/layout/lProcess2"/>
    <dgm:cxn modelId="{525B3774-4B8B-433B-A865-47F28BADD4D9}" srcId="{CD7B8226-7FE8-4F89-A434-C3A948EE56E3}" destId="{76185F14-1602-4177-AAED-DF12D5BEBEDA}" srcOrd="0" destOrd="0" parTransId="{E8E2BF77-613D-4D01-AAFF-105248AFA9B4}" sibTransId="{6BCFC756-791F-44C6-8EE6-37954B22EA65}"/>
    <dgm:cxn modelId="{99A69E76-3FC6-46F4-83CD-BBBA09F06089}" type="presOf" srcId="{AB355C40-DCC8-44F8-A164-957ACA69A75E}" destId="{3211CF5A-6B47-4758-AE4F-2DDF4A994B59}" srcOrd="0" destOrd="0" presId="urn:microsoft.com/office/officeart/2005/8/layout/lProcess2"/>
    <dgm:cxn modelId="{4601A85A-27A7-496E-BFA7-62C8ECED58E0}" srcId="{76185F14-1602-4177-AAED-DF12D5BEBEDA}" destId="{5E7FEF3C-2E51-40A1-8A35-22CA704A4F9B}" srcOrd="3" destOrd="0" parTransId="{BC799EF9-8AB6-49D7-A374-3BEE069AC65D}" sibTransId="{B38B48C5-CEE6-422B-B286-F717868662CD}"/>
    <dgm:cxn modelId="{AD69DD7B-3836-47A1-B1BC-2E026772607A}" type="presOf" srcId="{9349FDC3-B5F6-446B-A30F-1EA885BB1F53}" destId="{D8BA20A6-3B72-4809-A023-1A441CC53B90}" srcOrd="0" destOrd="0" presId="urn:microsoft.com/office/officeart/2005/8/layout/lProcess2"/>
    <dgm:cxn modelId="{152C7C7D-6FB0-4B83-95D1-019EB4861FBB}" type="presOf" srcId="{21C1A80D-155A-4625-9C24-05BBADB13489}" destId="{AD5B90AD-6FC9-455E-9163-546444C23611}" srcOrd="0" destOrd="0" presId="urn:microsoft.com/office/officeart/2005/8/layout/lProcess2"/>
    <dgm:cxn modelId="{12A4F78C-DDCF-4F6F-BF71-6B502F29C429}" srcId="{E5C10331-CE6D-4554-8385-37FC76356991}" destId="{4CE073BF-63DF-469A-BE99-7D22367EF08F}" srcOrd="2" destOrd="0" parTransId="{2C35F4A2-D6E0-4277-80D5-F7D85D557FBF}" sibTransId="{9E05818A-0C62-4C56-9839-C811809B0AA3}"/>
    <dgm:cxn modelId="{0FF9B692-7C64-418D-9DA8-FC7D1750E98A}" srcId="{76185F14-1602-4177-AAED-DF12D5BEBEDA}" destId="{B2F31E20-A23E-4E81-9C52-BD5A1742960C}" srcOrd="1" destOrd="0" parTransId="{EC457408-ECF4-43AA-B789-FF14A0A28DA6}" sibTransId="{0C617292-612E-4CA5-8BCA-FB24A10168C1}"/>
    <dgm:cxn modelId="{931EB892-B689-45DF-B028-08C71CC1EAD9}" type="presOf" srcId="{63B351C1-6275-4CF0-A1E0-8426945F9B4D}" destId="{A4345572-D64E-4973-8B11-B48CD77BA538}" srcOrd="0" destOrd="0" presId="urn:microsoft.com/office/officeart/2005/8/layout/lProcess2"/>
    <dgm:cxn modelId="{C6BAFA98-C97E-48BC-8792-EB57AE7E737D}" srcId="{76185F14-1602-4177-AAED-DF12D5BEBEDA}" destId="{0CF90FEF-492E-4892-BF05-5E29AE6912F4}" srcOrd="0" destOrd="0" parTransId="{C519642B-E0AF-4BCC-B9DC-451D11F59E50}" sibTransId="{0B24EE6D-B74C-4362-8CB8-8C60C54377BB}"/>
    <dgm:cxn modelId="{99437299-EFB5-4508-991B-2E223FD2D061}" srcId="{CD7B8226-7FE8-4F89-A434-C3A948EE56E3}" destId="{E5C10331-CE6D-4554-8385-37FC76356991}" srcOrd="1" destOrd="0" parTransId="{D4F0F5A9-609B-48DF-A3B8-F7D265A74222}" sibTransId="{33300F25-F966-49CA-A4BC-090B8BF598F7}"/>
    <dgm:cxn modelId="{D7BC02AC-D0D3-48C5-A6B0-C9C2C3F3CDBC}" srcId="{AB355C40-DCC8-44F8-A164-957ACA69A75E}" destId="{569E2F22-5806-4696-BCCA-D1DE336544F2}" srcOrd="1" destOrd="0" parTransId="{D9F5445F-56D2-4EBC-AB20-9230291F1CEE}" sibTransId="{EAF6B157-0FD3-4F5A-8AEB-B18A299327F4}"/>
    <dgm:cxn modelId="{6E3381AF-93DC-4270-A400-3F4F6F657FC0}" type="presOf" srcId="{D4F6661F-B43A-472D-BCD7-210E97E51C92}" destId="{40787B1D-5A35-4556-9F57-DC65FA86BAE5}" srcOrd="0" destOrd="0" presId="urn:microsoft.com/office/officeart/2005/8/layout/lProcess2"/>
    <dgm:cxn modelId="{3BCBECB2-C64B-46FF-A511-95323F3793F1}" type="presOf" srcId="{17B8F1C8-4FE1-4A4B-9647-5FDC771E69BB}" destId="{0A0CEFB4-5107-4EC2-8A25-091269F74C82}" srcOrd="0" destOrd="0" presId="urn:microsoft.com/office/officeart/2005/8/layout/lProcess2"/>
    <dgm:cxn modelId="{F78002B9-E192-440B-A446-E2121DC9718C}" srcId="{AB355C40-DCC8-44F8-A164-957ACA69A75E}" destId="{63B351C1-6275-4CF0-A1E0-8426945F9B4D}" srcOrd="4" destOrd="0" parTransId="{E917A329-A2F8-44B7-826A-F48F276A880C}" sibTransId="{A3587363-9F72-440E-9C36-849A0FA811C7}"/>
    <dgm:cxn modelId="{558736BF-7BE0-4BDE-ABFB-BE312A8B6A1E}" type="presOf" srcId="{CD7B8226-7FE8-4F89-A434-C3A948EE56E3}" destId="{5EB9DE9F-FC96-4305-A0F9-6F786262EDD2}" srcOrd="0" destOrd="0" presId="urn:microsoft.com/office/officeart/2005/8/layout/lProcess2"/>
    <dgm:cxn modelId="{62DEF5C2-E75C-4D47-9973-8B194D70F976}" type="presOf" srcId="{E5C10331-CE6D-4554-8385-37FC76356991}" destId="{04645FFD-108E-43B2-B8A6-C1712146A33E}" srcOrd="1" destOrd="0" presId="urn:microsoft.com/office/officeart/2005/8/layout/lProcess2"/>
    <dgm:cxn modelId="{BF1186C8-188D-4458-A0F0-1565CAB10010}" srcId="{AB355C40-DCC8-44F8-A164-957ACA69A75E}" destId="{21C1A80D-155A-4625-9C24-05BBADB13489}" srcOrd="0" destOrd="0" parTransId="{396C44A6-F4F6-41B0-A49A-949D58BEC2BF}" sibTransId="{1686AFF2-BE0A-4D7C-87EE-8D95F63BA396}"/>
    <dgm:cxn modelId="{A19CF8D5-4F79-4D0F-87F0-4DB480347B65}" type="presOf" srcId="{569E2F22-5806-4696-BCCA-D1DE336544F2}" destId="{45D2432F-9341-48B6-98FB-4F0EAB67AFD8}" srcOrd="0" destOrd="0" presId="urn:microsoft.com/office/officeart/2005/8/layout/lProcess2"/>
    <dgm:cxn modelId="{B90A33D7-CBB5-46CE-9EAC-FA5398312DB9}" type="presOf" srcId="{76185F14-1602-4177-AAED-DF12D5BEBEDA}" destId="{9D5773CE-9BB8-4127-BE49-A2293DD9DAD1}" srcOrd="0" destOrd="0" presId="urn:microsoft.com/office/officeart/2005/8/layout/lProcess2"/>
    <dgm:cxn modelId="{06AB35DC-10AC-4BCD-B9CE-7635613601B1}" srcId="{E5C10331-CE6D-4554-8385-37FC76356991}" destId="{48DA985C-CD21-4DF8-BAB5-995267A32A5E}" srcOrd="0" destOrd="0" parTransId="{2CD9564E-336F-4987-9960-CD1CEC461C27}" sibTransId="{F43E1C16-DD2F-40AF-9029-AD60AAD8A3FC}"/>
    <dgm:cxn modelId="{1E6094E1-0874-409E-9245-96AC34150513}" type="presOf" srcId="{4CE073BF-63DF-469A-BE99-7D22367EF08F}" destId="{DFEF5510-6B1F-4898-8A9B-2337FBA61E1E}" srcOrd="0" destOrd="0" presId="urn:microsoft.com/office/officeart/2005/8/layout/lProcess2"/>
    <dgm:cxn modelId="{70D420E3-4ED5-4200-9040-12CF2F187AC2}" type="presOf" srcId="{76185F14-1602-4177-AAED-DF12D5BEBEDA}" destId="{BC290712-4F93-438C-B833-01DEEE198D57}" srcOrd="1" destOrd="0" presId="urn:microsoft.com/office/officeart/2005/8/layout/lProcess2"/>
    <dgm:cxn modelId="{772462E4-DF24-4D09-B686-3B86398A43DA}" srcId="{AB355C40-DCC8-44F8-A164-957ACA69A75E}" destId="{17B8F1C8-4FE1-4A4B-9647-5FDC771E69BB}" srcOrd="2" destOrd="0" parTransId="{4F348A17-AA2D-48D7-A554-3D9DFF9C95CD}" sibTransId="{CB4A93E5-F5A4-40BB-AC5B-C51AC506C596}"/>
    <dgm:cxn modelId="{A6D0CBE5-EE3C-41C1-BA61-955156934C24}" type="presOf" srcId="{108B4397-3310-4766-9E5E-6E01E09122A6}" destId="{32E44293-3C9B-49C6-8AFE-529DEE2A1A92}" srcOrd="0" destOrd="0" presId="urn:microsoft.com/office/officeart/2005/8/layout/lProcess2"/>
    <dgm:cxn modelId="{9F2CEEE6-68F2-4358-90CD-D9720F3FA8FB}" srcId="{CD7B8226-7FE8-4F89-A434-C3A948EE56E3}" destId="{AB355C40-DCC8-44F8-A164-957ACA69A75E}" srcOrd="2" destOrd="0" parTransId="{4D8494A5-7DCF-437F-9E28-5519F95D984A}" sibTransId="{5E3ABC1C-0D99-4AD6-BF2F-83FA0F8EC131}"/>
    <dgm:cxn modelId="{3EE985E7-C3DA-4392-9130-2024D8F7A93C}" type="presOf" srcId="{B2F31E20-A23E-4E81-9C52-BD5A1742960C}" destId="{E103A6C0-7384-4ABD-8630-BE2DBE3349BB}" srcOrd="0" destOrd="0" presId="urn:microsoft.com/office/officeart/2005/8/layout/lProcess2"/>
    <dgm:cxn modelId="{C7182EEB-3C05-433E-A986-7E1F0A295FC2}" srcId="{76185F14-1602-4177-AAED-DF12D5BEBEDA}" destId="{AA39A562-0A9F-46CD-956C-9FF15E35FB05}" srcOrd="4" destOrd="0" parTransId="{1F0E3466-DB8D-4427-B477-37765F6F2DDD}" sibTransId="{C80815E5-BE83-4044-B8C8-773A6584D5BE}"/>
    <dgm:cxn modelId="{A91D12F4-1986-489F-B872-1AD035213350}" srcId="{AB355C40-DCC8-44F8-A164-957ACA69A75E}" destId="{108B4397-3310-4766-9E5E-6E01E09122A6}" srcOrd="3" destOrd="0" parTransId="{326DD156-362C-4107-84D5-8FAD6DFF27DB}" sibTransId="{0EF58A2D-3ECE-4B84-BB57-6ECC8ABF7A34}"/>
    <dgm:cxn modelId="{CBA5B941-DA08-4483-B84D-7B09F4E5F0B8}" type="presParOf" srcId="{5EB9DE9F-FC96-4305-A0F9-6F786262EDD2}" destId="{98756195-A397-4ED3-954B-D2F6D5C1D722}" srcOrd="0" destOrd="0" presId="urn:microsoft.com/office/officeart/2005/8/layout/lProcess2"/>
    <dgm:cxn modelId="{29308725-1012-4586-BA7D-2DA7427A8408}" type="presParOf" srcId="{98756195-A397-4ED3-954B-D2F6D5C1D722}" destId="{9D5773CE-9BB8-4127-BE49-A2293DD9DAD1}" srcOrd="0" destOrd="0" presId="urn:microsoft.com/office/officeart/2005/8/layout/lProcess2"/>
    <dgm:cxn modelId="{444CE2FE-8A02-408C-8C07-262461C314EF}" type="presParOf" srcId="{98756195-A397-4ED3-954B-D2F6D5C1D722}" destId="{BC290712-4F93-438C-B833-01DEEE198D57}" srcOrd="1" destOrd="0" presId="urn:microsoft.com/office/officeart/2005/8/layout/lProcess2"/>
    <dgm:cxn modelId="{6754AAD4-8CA5-416A-8A79-87785DD97716}" type="presParOf" srcId="{98756195-A397-4ED3-954B-D2F6D5C1D722}" destId="{41077EB3-9E85-4BC0-8023-1B14EC9F6329}" srcOrd="2" destOrd="0" presId="urn:microsoft.com/office/officeart/2005/8/layout/lProcess2"/>
    <dgm:cxn modelId="{7D2E1F1A-9032-4A54-A8D3-A19507B6AD29}" type="presParOf" srcId="{41077EB3-9E85-4BC0-8023-1B14EC9F6329}" destId="{0C4B313E-A468-42B3-A7E1-37A06325C578}" srcOrd="0" destOrd="0" presId="urn:microsoft.com/office/officeart/2005/8/layout/lProcess2"/>
    <dgm:cxn modelId="{5CBEC300-B48E-4A46-B259-07AD94153428}" type="presParOf" srcId="{0C4B313E-A468-42B3-A7E1-37A06325C578}" destId="{53CDD8E0-194E-44A6-BDF7-6A9A4FCA8C9B}" srcOrd="0" destOrd="0" presId="urn:microsoft.com/office/officeart/2005/8/layout/lProcess2"/>
    <dgm:cxn modelId="{8705D382-23D1-4610-BDFA-B9717023D6C6}" type="presParOf" srcId="{0C4B313E-A468-42B3-A7E1-37A06325C578}" destId="{A7B0DD24-9826-4200-BFEE-67A82430233B}" srcOrd="1" destOrd="0" presId="urn:microsoft.com/office/officeart/2005/8/layout/lProcess2"/>
    <dgm:cxn modelId="{60B6CD93-6E63-4E7E-926F-CB68304CA1FB}" type="presParOf" srcId="{0C4B313E-A468-42B3-A7E1-37A06325C578}" destId="{E103A6C0-7384-4ABD-8630-BE2DBE3349BB}" srcOrd="2" destOrd="0" presId="urn:microsoft.com/office/officeart/2005/8/layout/lProcess2"/>
    <dgm:cxn modelId="{703407E6-D69A-409E-84F3-EAACBFCC9B25}" type="presParOf" srcId="{0C4B313E-A468-42B3-A7E1-37A06325C578}" destId="{FECBCD7D-0EC6-4BAD-B0D5-0378EAFCBEA2}" srcOrd="3" destOrd="0" presId="urn:microsoft.com/office/officeart/2005/8/layout/lProcess2"/>
    <dgm:cxn modelId="{234372E5-B4FD-4322-8C3D-E7868FC2EC7B}" type="presParOf" srcId="{0C4B313E-A468-42B3-A7E1-37A06325C578}" destId="{40787B1D-5A35-4556-9F57-DC65FA86BAE5}" srcOrd="4" destOrd="0" presId="urn:microsoft.com/office/officeart/2005/8/layout/lProcess2"/>
    <dgm:cxn modelId="{999F12A3-DFB4-471E-B94F-62775359E1BC}" type="presParOf" srcId="{0C4B313E-A468-42B3-A7E1-37A06325C578}" destId="{FBCE58ED-ED1D-4F6D-AEAB-D028B6296460}" srcOrd="5" destOrd="0" presId="urn:microsoft.com/office/officeart/2005/8/layout/lProcess2"/>
    <dgm:cxn modelId="{43F2BACC-A4BB-425B-A0ED-88A1C838B162}" type="presParOf" srcId="{0C4B313E-A468-42B3-A7E1-37A06325C578}" destId="{8AB4CD6E-F1E6-49EA-B7E7-20DE11B1BA68}" srcOrd="6" destOrd="0" presId="urn:microsoft.com/office/officeart/2005/8/layout/lProcess2"/>
    <dgm:cxn modelId="{1E15AD34-C17B-4B7D-BC21-01AA4943F7C6}" type="presParOf" srcId="{0C4B313E-A468-42B3-A7E1-37A06325C578}" destId="{7C2FB1E9-E45E-43BA-8008-337F77A159B2}" srcOrd="7" destOrd="0" presId="urn:microsoft.com/office/officeart/2005/8/layout/lProcess2"/>
    <dgm:cxn modelId="{30D9E896-C7D7-4210-9B3A-DA5344E91952}" type="presParOf" srcId="{0C4B313E-A468-42B3-A7E1-37A06325C578}" destId="{3E965A78-EDE9-4AE5-AAE3-55DAD6BB45F9}" srcOrd="8" destOrd="0" presId="urn:microsoft.com/office/officeart/2005/8/layout/lProcess2"/>
    <dgm:cxn modelId="{827EC5CA-01F8-4CAF-A78E-83B9C12917C2}" type="presParOf" srcId="{5EB9DE9F-FC96-4305-A0F9-6F786262EDD2}" destId="{9C4BDB87-42EC-4F29-8BE5-FD7457D9B811}" srcOrd="1" destOrd="0" presId="urn:microsoft.com/office/officeart/2005/8/layout/lProcess2"/>
    <dgm:cxn modelId="{793063AC-C695-4AA9-98E7-8A6F168E7EA1}" type="presParOf" srcId="{5EB9DE9F-FC96-4305-A0F9-6F786262EDD2}" destId="{F670ADD5-E0D0-4019-927B-612A50F485B7}" srcOrd="2" destOrd="0" presId="urn:microsoft.com/office/officeart/2005/8/layout/lProcess2"/>
    <dgm:cxn modelId="{1FDFE257-8AC9-4823-B09E-9D40B14880D8}" type="presParOf" srcId="{F670ADD5-E0D0-4019-927B-612A50F485B7}" destId="{1C8DA8F3-489D-4CC9-A978-C6E90C94AE3B}" srcOrd="0" destOrd="0" presId="urn:microsoft.com/office/officeart/2005/8/layout/lProcess2"/>
    <dgm:cxn modelId="{9DBE4169-F4ED-411D-B6B1-306EE4E7046F}" type="presParOf" srcId="{F670ADD5-E0D0-4019-927B-612A50F485B7}" destId="{04645FFD-108E-43B2-B8A6-C1712146A33E}" srcOrd="1" destOrd="0" presId="urn:microsoft.com/office/officeart/2005/8/layout/lProcess2"/>
    <dgm:cxn modelId="{7A09071E-B90C-4978-BB00-5E2A9AC2639C}" type="presParOf" srcId="{F670ADD5-E0D0-4019-927B-612A50F485B7}" destId="{38435275-8642-435A-B331-9EAD815D2549}" srcOrd="2" destOrd="0" presId="urn:microsoft.com/office/officeart/2005/8/layout/lProcess2"/>
    <dgm:cxn modelId="{2ABB6517-AAA2-46E6-B723-D648A58FD95F}" type="presParOf" srcId="{38435275-8642-435A-B331-9EAD815D2549}" destId="{230137E6-68DF-42DE-B1AB-38EB5FD195E0}" srcOrd="0" destOrd="0" presId="urn:microsoft.com/office/officeart/2005/8/layout/lProcess2"/>
    <dgm:cxn modelId="{862CDCAF-A265-4928-93B4-B199FF8D1CBE}" type="presParOf" srcId="{230137E6-68DF-42DE-B1AB-38EB5FD195E0}" destId="{11FB71DD-DE57-4A42-9C6B-1638D3C3714A}" srcOrd="0" destOrd="0" presId="urn:microsoft.com/office/officeart/2005/8/layout/lProcess2"/>
    <dgm:cxn modelId="{DDEECB9D-770F-47BE-8957-0AFBD43A16DD}" type="presParOf" srcId="{230137E6-68DF-42DE-B1AB-38EB5FD195E0}" destId="{30E399A7-0318-461C-9E47-6D95D942FBE3}" srcOrd="1" destOrd="0" presId="urn:microsoft.com/office/officeart/2005/8/layout/lProcess2"/>
    <dgm:cxn modelId="{3502A246-ACD3-42CA-AFDA-E4A555A2EC81}" type="presParOf" srcId="{230137E6-68DF-42DE-B1AB-38EB5FD195E0}" destId="{E846B2A3-FE0F-45ED-A0C0-623A89392F6A}" srcOrd="2" destOrd="0" presId="urn:microsoft.com/office/officeart/2005/8/layout/lProcess2"/>
    <dgm:cxn modelId="{2CF75CA1-EDE9-4EF7-9EEC-E7A585DCF422}" type="presParOf" srcId="{230137E6-68DF-42DE-B1AB-38EB5FD195E0}" destId="{CE5B5BF3-6394-4065-BDA5-93932C2415E0}" srcOrd="3" destOrd="0" presId="urn:microsoft.com/office/officeart/2005/8/layout/lProcess2"/>
    <dgm:cxn modelId="{421D546B-B615-4959-A3A6-85EE6C42234E}" type="presParOf" srcId="{230137E6-68DF-42DE-B1AB-38EB5FD195E0}" destId="{DFEF5510-6B1F-4898-8A9B-2337FBA61E1E}" srcOrd="4" destOrd="0" presId="urn:microsoft.com/office/officeart/2005/8/layout/lProcess2"/>
    <dgm:cxn modelId="{F03CC266-CF78-46A1-B4CA-00A47B59176D}" type="presParOf" srcId="{230137E6-68DF-42DE-B1AB-38EB5FD195E0}" destId="{D3441DC5-583A-4CA0-AB23-900C14C16856}" srcOrd="5" destOrd="0" presId="urn:microsoft.com/office/officeart/2005/8/layout/lProcess2"/>
    <dgm:cxn modelId="{2665E944-8B69-4A75-B59F-978787513D7D}" type="presParOf" srcId="{230137E6-68DF-42DE-B1AB-38EB5FD195E0}" destId="{01E348EC-50B7-46D2-858A-74D7D25B8F91}" srcOrd="6" destOrd="0" presId="urn:microsoft.com/office/officeart/2005/8/layout/lProcess2"/>
    <dgm:cxn modelId="{0F171ADD-6E0E-48B7-8D95-FA04C66DE89A}" type="presParOf" srcId="{230137E6-68DF-42DE-B1AB-38EB5FD195E0}" destId="{520F66D0-3899-4092-81D9-A794D9086C74}" srcOrd="7" destOrd="0" presId="urn:microsoft.com/office/officeart/2005/8/layout/lProcess2"/>
    <dgm:cxn modelId="{D4CCD812-C608-41FE-AD18-3A7D3B614E8F}" type="presParOf" srcId="{230137E6-68DF-42DE-B1AB-38EB5FD195E0}" destId="{D8BA20A6-3B72-4809-A023-1A441CC53B90}" srcOrd="8" destOrd="0" presId="urn:microsoft.com/office/officeart/2005/8/layout/lProcess2"/>
    <dgm:cxn modelId="{831FF420-C404-4D1E-8AC3-942AD61BDA97}" type="presParOf" srcId="{5EB9DE9F-FC96-4305-A0F9-6F786262EDD2}" destId="{EFEF04BD-3E1E-4F0B-9F09-CB6398483B8D}" srcOrd="3" destOrd="0" presId="urn:microsoft.com/office/officeart/2005/8/layout/lProcess2"/>
    <dgm:cxn modelId="{753F72CF-9525-45D8-BC9C-03C87F7F0561}" type="presParOf" srcId="{5EB9DE9F-FC96-4305-A0F9-6F786262EDD2}" destId="{A0CF9D69-A8D1-4BBE-82CC-4ECE4619B1B4}" srcOrd="4" destOrd="0" presId="urn:microsoft.com/office/officeart/2005/8/layout/lProcess2"/>
    <dgm:cxn modelId="{768C585D-5CE5-4296-890F-0ADA6F640DC3}" type="presParOf" srcId="{A0CF9D69-A8D1-4BBE-82CC-4ECE4619B1B4}" destId="{3211CF5A-6B47-4758-AE4F-2DDF4A994B59}" srcOrd="0" destOrd="0" presId="urn:microsoft.com/office/officeart/2005/8/layout/lProcess2"/>
    <dgm:cxn modelId="{A104779B-51A3-4E94-9CC7-E0B7D7313CAE}" type="presParOf" srcId="{A0CF9D69-A8D1-4BBE-82CC-4ECE4619B1B4}" destId="{70E9FC8C-5774-4B45-A06F-BD9A46B35B54}" srcOrd="1" destOrd="0" presId="urn:microsoft.com/office/officeart/2005/8/layout/lProcess2"/>
    <dgm:cxn modelId="{3EA31960-85FF-4857-863B-8A335C4936C1}" type="presParOf" srcId="{A0CF9D69-A8D1-4BBE-82CC-4ECE4619B1B4}" destId="{8B565402-FFD7-45D7-B108-BD27A5C6B574}" srcOrd="2" destOrd="0" presId="urn:microsoft.com/office/officeart/2005/8/layout/lProcess2"/>
    <dgm:cxn modelId="{6C8ECECC-B01A-4FAF-836D-1EB1F5A64F6E}" type="presParOf" srcId="{8B565402-FFD7-45D7-B108-BD27A5C6B574}" destId="{991933CF-7ED2-4DAE-B3A5-6B0F1279A451}" srcOrd="0" destOrd="0" presId="urn:microsoft.com/office/officeart/2005/8/layout/lProcess2"/>
    <dgm:cxn modelId="{0C4A76AF-5851-406F-A00F-101B2450393B}" type="presParOf" srcId="{991933CF-7ED2-4DAE-B3A5-6B0F1279A451}" destId="{AD5B90AD-6FC9-455E-9163-546444C23611}" srcOrd="0" destOrd="0" presId="urn:microsoft.com/office/officeart/2005/8/layout/lProcess2"/>
    <dgm:cxn modelId="{D04BD89F-FC07-4FAE-B007-3C338F82B205}" type="presParOf" srcId="{991933CF-7ED2-4DAE-B3A5-6B0F1279A451}" destId="{49F5F2DE-4FAE-43DD-AA2C-25F3A8DB5EC7}" srcOrd="1" destOrd="0" presId="urn:microsoft.com/office/officeart/2005/8/layout/lProcess2"/>
    <dgm:cxn modelId="{96644D9A-4F64-4A5C-8276-CEA8BD4D8124}" type="presParOf" srcId="{991933CF-7ED2-4DAE-B3A5-6B0F1279A451}" destId="{45D2432F-9341-48B6-98FB-4F0EAB67AFD8}" srcOrd="2" destOrd="0" presId="urn:microsoft.com/office/officeart/2005/8/layout/lProcess2"/>
    <dgm:cxn modelId="{7191C5A3-A712-420C-AA84-5EED0E066E29}" type="presParOf" srcId="{991933CF-7ED2-4DAE-B3A5-6B0F1279A451}" destId="{C556AD9B-5F1F-49BA-AFDB-3DA866BAE080}" srcOrd="3" destOrd="0" presId="urn:microsoft.com/office/officeart/2005/8/layout/lProcess2"/>
    <dgm:cxn modelId="{8BA96D40-19B8-47B2-A2FB-D138AEFD37ED}" type="presParOf" srcId="{991933CF-7ED2-4DAE-B3A5-6B0F1279A451}" destId="{0A0CEFB4-5107-4EC2-8A25-091269F74C82}" srcOrd="4" destOrd="0" presId="urn:microsoft.com/office/officeart/2005/8/layout/lProcess2"/>
    <dgm:cxn modelId="{366E7B92-0284-4471-ADBB-03A09543EBB3}" type="presParOf" srcId="{991933CF-7ED2-4DAE-B3A5-6B0F1279A451}" destId="{C505E4E7-4656-439F-9738-1852E2F09077}" srcOrd="5" destOrd="0" presId="urn:microsoft.com/office/officeart/2005/8/layout/lProcess2"/>
    <dgm:cxn modelId="{977CF963-89A1-4A6C-832D-3113A29A78C2}" type="presParOf" srcId="{991933CF-7ED2-4DAE-B3A5-6B0F1279A451}" destId="{32E44293-3C9B-49C6-8AFE-529DEE2A1A92}" srcOrd="6" destOrd="0" presId="urn:microsoft.com/office/officeart/2005/8/layout/lProcess2"/>
    <dgm:cxn modelId="{328E372C-6F27-4C71-B2D1-8C14E274D63F}" type="presParOf" srcId="{991933CF-7ED2-4DAE-B3A5-6B0F1279A451}" destId="{2CBD2EC5-2E30-4461-A317-888E4D26E9C6}" srcOrd="7" destOrd="0" presId="urn:microsoft.com/office/officeart/2005/8/layout/lProcess2"/>
    <dgm:cxn modelId="{AAEB41CC-0883-44BC-96C0-B5B423D2E947}" type="presParOf" srcId="{991933CF-7ED2-4DAE-B3A5-6B0F1279A451}" destId="{A4345572-D64E-4973-8B11-B48CD77BA538}"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73CE-9BB8-4127-BE49-A2293DD9DAD1}">
      <dsp:nvSpPr>
        <dsp:cNvPr id="0" name=""/>
        <dsp:cNvSpPr/>
      </dsp:nvSpPr>
      <dsp:spPr>
        <a:xfrm>
          <a:off x="3254" y="0"/>
          <a:ext cx="2266415"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ISEE (</a:t>
          </a:r>
          <a:r>
            <a:rPr lang="it-IT" sz="2200" b="0" kern="1200" dirty="0">
              <a:latin typeface="+mj-lt"/>
              <a:cs typeface="Calibri" panose="020F0502020204030204" pitchFamily="34" charset="0"/>
            </a:rPr>
            <a:t>€)</a:t>
          </a:r>
          <a:endParaRPr lang="it-IT" sz="2200" b="0" kern="1200" dirty="0">
            <a:latin typeface="+mj-lt"/>
          </a:endParaRPr>
        </a:p>
      </dsp:txBody>
      <dsp:txXfrm>
        <a:off x="3254" y="0"/>
        <a:ext cx="2266415" cy="1553418"/>
      </dsp:txXfrm>
    </dsp:sp>
    <dsp:sp modelId="{53CDD8E0-194E-44A6-BDF7-6A9A4FCA8C9B}">
      <dsp:nvSpPr>
        <dsp:cNvPr id="0" name=""/>
        <dsp:cNvSpPr/>
      </dsp:nvSpPr>
      <dsp:spPr>
        <a:xfrm>
          <a:off x="133756"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FINO A 5.000</a:t>
          </a:r>
        </a:p>
      </dsp:txBody>
      <dsp:txXfrm>
        <a:off x="151301" y="1571943"/>
        <a:ext cx="1970321" cy="563939"/>
      </dsp:txXfrm>
    </dsp:sp>
    <dsp:sp modelId="{E103A6C0-7384-4ABD-8630-BE2DBE3349BB}">
      <dsp:nvSpPr>
        <dsp:cNvPr id="0" name=""/>
        <dsp:cNvSpPr/>
      </dsp:nvSpPr>
      <dsp:spPr>
        <a:xfrm>
          <a:off x="133756"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 DA 5.000,01 A 10.000</a:t>
          </a:r>
        </a:p>
      </dsp:txBody>
      <dsp:txXfrm>
        <a:off x="151301" y="2263131"/>
        <a:ext cx="1970321" cy="563939"/>
      </dsp:txXfrm>
    </dsp:sp>
    <dsp:sp modelId="{40787B1D-5A35-4556-9F57-DC65FA86BAE5}">
      <dsp:nvSpPr>
        <dsp:cNvPr id="0" name=""/>
        <dsp:cNvSpPr/>
      </dsp:nvSpPr>
      <dsp:spPr>
        <a:xfrm>
          <a:off x="133756"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10.000,01 A 20.000</a:t>
          </a:r>
        </a:p>
      </dsp:txBody>
      <dsp:txXfrm>
        <a:off x="151301" y="2954319"/>
        <a:ext cx="1970321" cy="563939"/>
      </dsp:txXfrm>
    </dsp:sp>
    <dsp:sp modelId="{8AB4CD6E-F1E6-49EA-B7E7-20DE11B1BA68}">
      <dsp:nvSpPr>
        <dsp:cNvPr id="0" name=""/>
        <dsp:cNvSpPr/>
      </dsp:nvSpPr>
      <dsp:spPr>
        <a:xfrm>
          <a:off x="133756"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20.000,01 A 26.000</a:t>
          </a:r>
        </a:p>
      </dsp:txBody>
      <dsp:txXfrm>
        <a:off x="151301" y="3645506"/>
        <a:ext cx="1970321" cy="563939"/>
      </dsp:txXfrm>
    </dsp:sp>
    <dsp:sp modelId="{3E965A78-EDE9-4AE5-AAE3-55DAD6BB45F9}">
      <dsp:nvSpPr>
        <dsp:cNvPr id="0" name=""/>
        <dsp:cNvSpPr/>
      </dsp:nvSpPr>
      <dsp:spPr>
        <a:xfrm>
          <a:off x="133756"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26.000,01</a:t>
          </a:r>
        </a:p>
      </dsp:txBody>
      <dsp:txXfrm>
        <a:off x="151301" y="4336694"/>
        <a:ext cx="1970321" cy="563939"/>
      </dsp:txXfrm>
    </dsp:sp>
    <dsp:sp modelId="{1C8DA8F3-489D-4CC9-A978-C6E90C94AE3B}">
      <dsp:nvSpPr>
        <dsp:cNvPr id="0" name=""/>
        <dsp:cNvSpPr/>
      </dsp:nvSpPr>
      <dsp:spPr>
        <a:xfrm>
          <a:off x="2457676" y="0"/>
          <a:ext cx="2506763"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QUOTA MENSILE</a:t>
          </a:r>
        </a:p>
        <a:p>
          <a:pPr marL="0" lvl="0" indent="0" algn="ctr" defTabSz="977900">
            <a:lnSpc>
              <a:spcPct val="90000"/>
            </a:lnSpc>
            <a:spcBef>
              <a:spcPct val="0"/>
            </a:spcBef>
            <a:spcAft>
              <a:spcPct val="35000"/>
            </a:spcAft>
            <a:buNone/>
          </a:pPr>
          <a:r>
            <a:rPr lang="it-IT" sz="2200" b="0" kern="1200" dirty="0">
              <a:latin typeface="+mj-lt"/>
            </a:rPr>
            <a:t>(10 RATE)</a:t>
          </a:r>
        </a:p>
      </dsp:txBody>
      <dsp:txXfrm>
        <a:off x="2457676" y="0"/>
        <a:ext cx="2506763" cy="1553418"/>
      </dsp:txXfrm>
    </dsp:sp>
    <dsp:sp modelId="{11FB71DD-DE57-4A42-9C6B-1638D3C3714A}">
      <dsp:nvSpPr>
        <dsp:cNvPr id="0" name=""/>
        <dsp:cNvSpPr/>
      </dsp:nvSpPr>
      <dsp:spPr>
        <a:xfrm>
          <a:off x="2708353"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80 </a:t>
          </a:r>
          <a:r>
            <a:rPr lang="it-IT" sz="2200" b="0" kern="1200" dirty="0">
              <a:latin typeface="+mj-lt"/>
              <a:cs typeface="Calibri" panose="020F0502020204030204" pitchFamily="34" charset="0"/>
            </a:rPr>
            <a:t>€</a:t>
          </a:r>
          <a:endParaRPr lang="it-IT" sz="2200" b="0" kern="1200" dirty="0">
            <a:latin typeface="+mj-lt"/>
          </a:endParaRPr>
        </a:p>
      </dsp:txBody>
      <dsp:txXfrm>
        <a:off x="2725898" y="1571943"/>
        <a:ext cx="1970321" cy="563939"/>
      </dsp:txXfrm>
    </dsp:sp>
    <dsp:sp modelId="{E846B2A3-FE0F-45ED-A0C0-623A89392F6A}">
      <dsp:nvSpPr>
        <dsp:cNvPr id="0" name=""/>
        <dsp:cNvSpPr/>
      </dsp:nvSpPr>
      <dsp:spPr>
        <a:xfrm>
          <a:off x="2708353"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120 </a:t>
          </a:r>
          <a:r>
            <a:rPr lang="it-IT" sz="2200" b="0" kern="1200" dirty="0">
              <a:latin typeface="+mj-lt"/>
              <a:cs typeface="Calibri" panose="020F0502020204030204" pitchFamily="34" charset="0"/>
            </a:rPr>
            <a:t>€</a:t>
          </a:r>
          <a:endParaRPr lang="it-IT" sz="2200" b="0" kern="1200" dirty="0">
            <a:latin typeface="+mj-lt"/>
          </a:endParaRPr>
        </a:p>
      </dsp:txBody>
      <dsp:txXfrm>
        <a:off x="2725898" y="2263131"/>
        <a:ext cx="1970321" cy="563939"/>
      </dsp:txXfrm>
    </dsp:sp>
    <dsp:sp modelId="{DFEF5510-6B1F-4898-8A9B-2337FBA61E1E}">
      <dsp:nvSpPr>
        <dsp:cNvPr id="0" name=""/>
        <dsp:cNvSpPr/>
      </dsp:nvSpPr>
      <dsp:spPr>
        <a:xfrm>
          <a:off x="2708353"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165 </a:t>
          </a:r>
          <a:r>
            <a:rPr lang="it-IT" sz="2200" b="0" kern="1200" dirty="0">
              <a:latin typeface="+mj-lt"/>
              <a:cs typeface="Calibri" panose="020F0502020204030204" pitchFamily="34" charset="0"/>
            </a:rPr>
            <a:t>€</a:t>
          </a:r>
          <a:r>
            <a:rPr lang="it-IT" sz="2200" b="0" kern="1200" dirty="0">
              <a:latin typeface="+mj-lt"/>
            </a:rPr>
            <a:t> </a:t>
          </a:r>
        </a:p>
      </dsp:txBody>
      <dsp:txXfrm>
        <a:off x="2725898" y="2954319"/>
        <a:ext cx="1970321" cy="563939"/>
      </dsp:txXfrm>
    </dsp:sp>
    <dsp:sp modelId="{01E348EC-50B7-46D2-858A-74D7D25B8F91}">
      <dsp:nvSpPr>
        <dsp:cNvPr id="0" name=""/>
        <dsp:cNvSpPr/>
      </dsp:nvSpPr>
      <dsp:spPr>
        <a:xfrm>
          <a:off x="2708353"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220 </a:t>
          </a:r>
          <a:r>
            <a:rPr lang="it-IT" sz="2200" b="0" kern="1200" dirty="0">
              <a:latin typeface="+mj-lt"/>
              <a:cs typeface="Calibri" panose="020F0502020204030204" pitchFamily="34" charset="0"/>
            </a:rPr>
            <a:t>€</a:t>
          </a:r>
          <a:endParaRPr lang="it-IT" sz="2200" b="0" kern="1200" dirty="0">
            <a:latin typeface="+mj-lt"/>
          </a:endParaRPr>
        </a:p>
      </dsp:txBody>
      <dsp:txXfrm>
        <a:off x="2725898" y="3645506"/>
        <a:ext cx="1970321" cy="563939"/>
      </dsp:txXfrm>
    </dsp:sp>
    <dsp:sp modelId="{D8BA20A6-3B72-4809-A023-1A441CC53B90}">
      <dsp:nvSpPr>
        <dsp:cNvPr id="0" name=""/>
        <dsp:cNvSpPr/>
      </dsp:nvSpPr>
      <dsp:spPr>
        <a:xfrm>
          <a:off x="2708353"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350 </a:t>
          </a:r>
          <a:r>
            <a:rPr lang="it-IT" sz="2200" b="0" kern="1200" dirty="0">
              <a:latin typeface="+mj-lt"/>
              <a:cs typeface="Calibri" panose="020F0502020204030204" pitchFamily="34" charset="0"/>
            </a:rPr>
            <a:t>€</a:t>
          </a:r>
          <a:endParaRPr lang="it-IT" sz="2200" b="0" kern="1200" dirty="0">
            <a:latin typeface="+mj-lt"/>
          </a:endParaRPr>
        </a:p>
      </dsp:txBody>
      <dsp:txXfrm>
        <a:off x="2725898" y="4336694"/>
        <a:ext cx="1970321" cy="563939"/>
      </dsp:txXfrm>
    </dsp:sp>
    <dsp:sp modelId="{3211CF5A-6B47-4758-AE4F-2DDF4A994B59}">
      <dsp:nvSpPr>
        <dsp:cNvPr id="0" name=""/>
        <dsp:cNvSpPr/>
      </dsp:nvSpPr>
      <dsp:spPr>
        <a:xfrm>
          <a:off x="5152447" y="0"/>
          <a:ext cx="2506763"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BONUS </a:t>
          </a:r>
        </a:p>
        <a:p>
          <a:pPr marL="0" lvl="0" indent="0" algn="ctr" defTabSz="977900">
            <a:lnSpc>
              <a:spcPct val="90000"/>
            </a:lnSpc>
            <a:spcBef>
              <a:spcPct val="0"/>
            </a:spcBef>
            <a:spcAft>
              <a:spcPct val="35000"/>
            </a:spcAft>
            <a:buNone/>
          </a:pPr>
          <a:r>
            <a:rPr lang="it-IT" sz="2200" b="0" kern="1200" dirty="0">
              <a:latin typeface="+mj-lt"/>
            </a:rPr>
            <a:t>REGIONALE</a:t>
          </a:r>
        </a:p>
      </dsp:txBody>
      <dsp:txXfrm>
        <a:off x="5152447" y="0"/>
        <a:ext cx="2506763" cy="1553418"/>
      </dsp:txXfrm>
    </dsp:sp>
    <dsp:sp modelId="{AD5B90AD-6FC9-455E-9163-546444C23611}">
      <dsp:nvSpPr>
        <dsp:cNvPr id="0" name=""/>
        <dsp:cNvSpPr/>
      </dsp:nvSpPr>
      <dsp:spPr>
        <a:xfrm>
          <a:off x="5403124"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1.650</a:t>
          </a:r>
        </a:p>
      </dsp:txBody>
      <dsp:txXfrm>
        <a:off x="5420669" y="1571943"/>
        <a:ext cx="1970321" cy="563939"/>
      </dsp:txXfrm>
    </dsp:sp>
    <dsp:sp modelId="{45D2432F-9341-48B6-98FB-4F0EAB67AFD8}">
      <dsp:nvSpPr>
        <dsp:cNvPr id="0" name=""/>
        <dsp:cNvSpPr/>
      </dsp:nvSpPr>
      <dsp:spPr>
        <a:xfrm>
          <a:off x="5403124"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1.650</a:t>
          </a:r>
        </a:p>
      </dsp:txBody>
      <dsp:txXfrm>
        <a:off x="5420669" y="2263131"/>
        <a:ext cx="1970321" cy="563939"/>
      </dsp:txXfrm>
    </dsp:sp>
    <dsp:sp modelId="{0A0CEFB4-5107-4EC2-8A25-091269F74C82}">
      <dsp:nvSpPr>
        <dsp:cNvPr id="0" name=""/>
        <dsp:cNvSpPr/>
      </dsp:nvSpPr>
      <dsp:spPr>
        <a:xfrm>
          <a:off x="5403124"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1.300</a:t>
          </a:r>
        </a:p>
      </dsp:txBody>
      <dsp:txXfrm>
        <a:off x="5420669" y="2954319"/>
        <a:ext cx="1970321" cy="563939"/>
      </dsp:txXfrm>
    </dsp:sp>
    <dsp:sp modelId="{32E44293-3C9B-49C6-8AFE-529DEE2A1A92}">
      <dsp:nvSpPr>
        <dsp:cNvPr id="0" name=""/>
        <dsp:cNvSpPr/>
      </dsp:nvSpPr>
      <dsp:spPr>
        <a:xfrm>
          <a:off x="5403124"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1200</a:t>
          </a:r>
        </a:p>
      </dsp:txBody>
      <dsp:txXfrm>
        <a:off x="5420669" y="3645506"/>
        <a:ext cx="1970321" cy="563939"/>
      </dsp:txXfrm>
    </dsp:sp>
    <dsp:sp modelId="{A4345572-D64E-4973-8B11-B48CD77BA538}">
      <dsp:nvSpPr>
        <dsp:cNvPr id="0" name=""/>
        <dsp:cNvSpPr/>
      </dsp:nvSpPr>
      <dsp:spPr>
        <a:xfrm>
          <a:off x="5403124"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a:t>
          </a:r>
        </a:p>
      </dsp:txBody>
      <dsp:txXfrm>
        <a:off x="5420669" y="4336694"/>
        <a:ext cx="1970321" cy="563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73CE-9BB8-4127-BE49-A2293DD9DAD1}">
      <dsp:nvSpPr>
        <dsp:cNvPr id="0" name=""/>
        <dsp:cNvSpPr/>
      </dsp:nvSpPr>
      <dsp:spPr>
        <a:xfrm>
          <a:off x="3254" y="0"/>
          <a:ext cx="2266415"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ISEE (</a:t>
          </a:r>
          <a:r>
            <a:rPr lang="it-IT" sz="2200" b="0" kern="1200" dirty="0">
              <a:latin typeface="+mj-lt"/>
              <a:cs typeface="Calibri" panose="020F0502020204030204" pitchFamily="34" charset="0"/>
            </a:rPr>
            <a:t>€)</a:t>
          </a:r>
          <a:endParaRPr lang="it-IT" sz="2200" b="0" kern="1200" dirty="0">
            <a:latin typeface="+mj-lt"/>
          </a:endParaRPr>
        </a:p>
      </dsp:txBody>
      <dsp:txXfrm>
        <a:off x="3254" y="0"/>
        <a:ext cx="2266415" cy="1553418"/>
      </dsp:txXfrm>
    </dsp:sp>
    <dsp:sp modelId="{53CDD8E0-194E-44A6-BDF7-6A9A4FCA8C9B}">
      <dsp:nvSpPr>
        <dsp:cNvPr id="0" name=""/>
        <dsp:cNvSpPr/>
      </dsp:nvSpPr>
      <dsp:spPr>
        <a:xfrm>
          <a:off x="133756"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FINO A 5.000</a:t>
          </a:r>
        </a:p>
      </dsp:txBody>
      <dsp:txXfrm>
        <a:off x="151301" y="1571943"/>
        <a:ext cx="1970321" cy="563939"/>
      </dsp:txXfrm>
    </dsp:sp>
    <dsp:sp modelId="{E103A6C0-7384-4ABD-8630-BE2DBE3349BB}">
      <dsp:nvSpPr>
        <dsp:cNvPr id="0" name=""/>
        <dsp:cNvSpPr/>
      </dsp:nvSpPr>
      <dsp:spPr>
        <a:xfrm>
          <a:off x="133756"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 DA 5.000,01 A 10.000</a:t>
          </a:r>
        </a:p>
      </dsp:txBody>
      <dsp:txXfrm>
        <a:off x="151301" y="2263131"/>
        <a:ext cx="1970321" cy="563939"/>
      </dsp:txXfrm>
    </dsp:sp>
    <dsp:sp modelId="{40787B1D-5A35-4556-9F57-DC65FA86BAE5}">
      <dsp:nvSpPr>
        <dsp:cNvPr id="0" name=""/>
        <dsp:cNvSpPr/>
      </dsp:nvSpPr>
      <dsp:spPr>
        <a:xfrm>
          <a:off x="133756"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10.000,01 A 20.000</a:t>
          </a:r>
        </a:p>
      </dsp:txBody>
      <dsp:txXfrm>
        <a:off x="151301" y="2954319"/>
        <a:ext cx="1970321" cy="563939"/>
      </dsp:txXfrm>
    </dsp:sp>
    <dsp:sp modelId="{8AB4CD6E-F1E6-49EA-B7E7-20DE11B1BA68}">
      <dsp:nvSpPr>
        <dsp:cNvPr id="0" name=""/>
        <dsp:cNvSpPr/>
      </dsp:nvSpPr>
      <dsp:spPr>
        <a:xfrm>
          <a:off x="133756"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20.000,01 A 26.000</a:t>
          </a:r>
        </a:p>
      </dsp:txBody>
      <dsp:txXfrm>
        <a:off x="151301" y="3645506"/>
        <a:ext cx="1970321" cy="563939"/>
      </dsp:txXfrm>
    </dsp:sp>
    <dsp:sp modelId="{3E965A78-EDE9-4AE5-AAE3-55DAD6BB45F9}">
      <dsp:nvSpPr>
        <dsp:cNvPr id="0" name=""/>
        <dsp:cNvSpPr/>
      </dsp:nvSpPr>
      <dsp:spPr>
        <a:xfrm>
          <a:off x="133756"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26.000,01</a:t>
          </a:r>
        </a:p>
      </dsp:txBody>
      <dsp:txXfrm>
        <a:off x="151301" y="4336694"/>
        <a:ext cx="1970321" cy="563939"/>
      </dsp:txXfrm>
    </dsp:sp>
    <dsp:sp modelId="{1C8DA8F3-489D-4CC9-A978-C6E90C94AE3B}">
      <dsp:nvSpPr>
        <dsp:cNvPr id="0" name=""/>
        <dsp:cNvSpPr/>
      </dsp:nvSpPr>
      <dsp:spPr>
        <a:xfrm>
          <a:off x="2457676" y="0"/>
          <a:ext cx="2506763"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QUOTA MENSILE</a:t>
          </a:r>
        </a:p>
        <a:p>
          <a:pPr marL="0" lvl="0" indent="0" algn="ctr" defTabSz="977900">
            <a:lnSpc>
              <a:spcPct val="90000"/>
            </a:lnSpc>
            <a:spcBef>
              <a:spcPct val="0"/>
            </a:spcBef>
            <a:spcAft>
              <a:spcPct val="35000"/>
            </a:spcAft>
            <a:buNone/>
          </a:pPr>
          <a:r>
            <a:rPr lang="it-IT" sz="2200" b="0" kern="1200" dirty="0">
              <a:latin typeface="+mj-lt"/>
            </a:rPr>
            <a:t>(10 RATE)</a:t>
          </a:r>
        </a:p>
      </dsp:txBody>
      <dsp:txXfrm>
        <a:off x="2457676" y="0"/>
        <a:ext cx="2506763" cy="1553418"/>
      </dsp:txXfrm>
    </dsp:sp>
    <dsp:sp modelId="{11FB71DD-DE57-4A42-9C6B-1638D3C3714A}">
      <dsp:nvSpPr>
        <dsp:cNvPr id="0" name=""/>
        <dsp:cNvSpPr/>
      </dsp:nvSpPr>
      <dsp:spPr>
        <a:xfrm>
          <a:off x="2708353"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60 </a:t>
          </a:r>
          <a:r>
            <a:rPr lang="it-IT" sz="2200" b="0" kern="1200" dirty="0">
              <a:latin typeface="+mj-lt"/>
              <a:cs typeface="Calibri" panose="020F0502020204030204" pitchFamily="34" charset="0"/>
            </a:rPr>
            <a:t>€</a:t>
          </a:r>
          <a:endParaRPr lang="it-IT" sz="2200" b="0" kern="1200" dirty="0">
            <a:latin typeface="+mj-lt"/>
          </a:endParaRPr>
        </a:p>
      </dsp:txBody>
      <dsp:txXfrm>
        <a:off x="2725898" y="1571943"/>
        <a:ext cx="1970321" cy="563939"/>
      </dsp:txXfrm>
    </dsp:sp>
    <dsp:sp modelId="{E846B2A3-FE0F-45ED-A0C0-623A89392F6A}">
      <dsp:nvSpPr>
        <dsp:cNvPr id="0" name=""/>
        <dsp:cNvSpPr/>
      </dsp:nvSpPr>
      <dsp:spPr>
        <a:xfrm>
          <a:off x="2708353"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65 </a:t>
          </a:r>
          <a:r>
            <a:rPr lang="it-IT" sz="2200" b="0" kern="1200" dirty="0">
              <a:latin typeface="+mj-lt"/>
              <a:cs typeface="Calibri" panose="020F0502020204030204" pitchFamily="34" charset="0"/>
            </a:rPr>
            <a:t>€</a:t>
          </a:r>
          <a:endParaRPr lang="it-IT" sz="2200" b="0" kern="1200" dirty="0">
            <a:latin typeface="+mj-lt"/>
          </a:endParaRPr>
        </a:p>
      </dsp:txBody>
      <dsp:txXfrm>
        <a:off x="2725898" y="2263131"/>
        <a:ext cx="1970321" cy="563939"/>
      </dsp:txXfrm>
    </dsp:sp>
    <dsp:sp modelId="{DFEF5510-6B1F-4898-8A9B-2337FBA61E1E}">
      <dsp:nvSpPr>
        <dsp:cNvPr id="0" name=""/>
        <dsp:cNvSpPr/>
      </dsp:nvSpPr>
      <dsp:spPr>
        <a:xfrm>
          <a:off x="2708353"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115 </a:t>
          </a:r>
          <a:r>
            <a:rPr lang="it-IT" sz="2200" b="0" kern="1200" dirty="0">
              <a:latin typeface="+mj-lt"/>
              <a:cs typeface="Calibri" panose="020F0502020204030204" pitchFamily="34" charset="0"/>
            </a:rPr>
            <a:t>€</a:t>
          </a:r>
          <a:r>
            <a:rPr lang="it-IT" sz="2200" b="0" kern="1200" dirty="0">
              <a:latin typeface="+mj-lt"/>
            </a:rPr>
            <a:t> </a:t>
          </a:r>
        </a:p>
      </dsp:txBody>
      <dsp:txXfrm>
        <a:off x="2725898" y="2954319"/>
        <a:ext cx="1970321" cy="563939"/>
      </dsp:txXfrm>
    </dsp:sp>
    <dsp:sp modelId="{01E348EC-50B7-46D2-858A-74D7D25B8F91}">
      <dsp:nvSpPr>
        <dsp:cNvPr id="0" name=""/>
        <dsp:cNvSpPr/>
      </dsp:nvSpPr>
      <dsp:spPr>
        <a:xfrm>
          <a:off x="2708353"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160 </a:t>
          </a:r>
          <a:r>
            <a:rPr lang="it-IT" sz="2200" b="0" kern="1200" dirty="0">
              <a:latin typeface="+mj-lt"/>
              <a:cs typeface="Calibri" panose="020F0502020204030204" pitchFamily="34" charset="0"/>
            </a:rPr>
            <a:t>€</a:t>
          </a:r>
          <a:endParaRPr lang="it-IT" sz="2200" b="0" kern="1200" dirty="0">
            <a:latin typeface="+mj-lt"/>
          </a:endParaRPr>
        </a:p>
      </dsp:txBody>
      <dsp:txXfrm>
        <a:off x="2725898" y="3645506"/>
        <a:ext cx="1970321" cy="563939"/>
      </dsp:txXfrm>
    </dsp:sp>
    <dsp:sp modelId="{D8BA20A6-3B72-4809-A023-1A441CC53B90}">
      <dsp:nvSpPr>
        <dsp:cNvPr id="0" name=""/>
        <dsp:cNvSpPr/>
      </dsp:nvSpPr>
      <dsp:spPr>
        <a:xfrm>
          <a:off x="2708353"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350 </a:t>
          </a:r>
          <a:r>
            <a:rPr lang="it-IT" sz="2200" b="0" kern="1200" dirty="0">
              <a:latin typeface="+mj-lt"/>
              <a:cs typeface="Calibri" panose="020F0502020204030204" pitchFamily="34" charset="0"/>
            </a:rPr>
            <a:t>€</a:t>
          </a:r>
          <a:endParaRPr lang="it-IT" sz="2200" b="0" kern="1200" dirty="0">
            <a:latin typeface="+mj-lt"/>
          </a:endParaRPr>
        </a:p>
      </dsp:txBody>
      <dsp:txXfrm>
        <a:off x="2725898" y="4336694"/>
        <a:ext cx="1970321" cy="563939"/>
      </dsp:txXfrm>
    </dsp:sp>
    <dsp:sp modelId="{3211CF5A-6B47-4758-AE4F-2DDF4A994B59}">
      <dsp:nvSpPr>
        <dsp:cNvPr id="0" name=""/>
        <dsp:cNvSpPr/>
      </dsp:nvSpPr>
      <dsp:spPr>
        <a:xfrm>
          <a:off x="5152447" y="0"/>
          <a:ext cx="2506763"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BONUS </a:t>
          </a:r>
        </a:p>
        <a:p>
          <a:pPr marL="0" lvl="0" indent="0" algn="ctr" defTabSz="977900">
            <a:lnSpc>
              <a:spcPct val="90000"/>
            </a:lnSpc>
            <a:spcBef>
              <a:spcPct val="0"/>
            </a:spcBef>
            <a:spcAft>
              <a:spcPct val="35000"/>
            </a:spcAft>
            <a:buNone/>
          </a:pPr>
          <a:r>
            <a:rPr lang="it-IT" sz="2200" b="0" kern="1200" dirty="0">
              <a:latin typeface="+mj-lt"/>
            </a:rPr>
            <a:t>REGIONALE</a:t>
          </a:r>
        </a:p>
      </dsp:txBody>
      <dsp:txXfrm>
        <a:off x="5152447" y="0"/>
        <a:ext cx="2506763" cy="1553418"/>
      </dsp:txXfrm>
    </dsp:sp>
    <dsp:sp modelId="{AD5B90AD-6FC9-455E-9163-546444C23611}">
      <dsp:nvSpPr>
        <dsp:cNvPr id="0" name=""/>
        <dsp:cNvSpPr/>
      </dsp:nvSpPr>
      <dsp:spPr>
        <a:xfrm>
          <a:off x="5403124"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2.475</a:t>
          </a:r>
        </a:p>
      </dsp:txBody>
      <dsp:txXfrm>
        <a:off x="5420669" y="1571943"/>
        <a:ext cx="1970321" cy="563939"/>
      </dsp:txXfrm>
    </dsp:sp>
    <dsp:sp modelId="{45D2432F-9341-48B6-98FB-4F0EAB67AFD8}">
      <dsp:nvSpPr>
        <dsp:cNvPr id="0" name=""/>
        <dsp:cNvSpPr/>
      </dsp:nvSpPr>
      <dsp:spPr>
        <a:xfrm>
          <a:off x="5403124"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2.475</a:t>
          </a:r>
        </a:p>
      </dsp:txBody>
      <dsp:txXfrm>
        <a:off x="5420669" y="2263131"/>
        <a:ext cx="1970321" cy="563939"/>
      </dsp:txXfrm>
    </dsp:sp>
    <dsp:sp modelId="{0A0CEFB4-5107-4EC2-8A25-091269F74C82}">
      <dsp:nvSpPr>
        <dsp:cNvPr id="0" name=""/>
        <dsp:cNvSpPr/>
      </dsp:nvSpPr>
      <dsp:spPr>
        <a:xfrm>
          <a:off x="5403124"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1.950</a:t>
          </a:r>
        </a:p>
      </dsp:txBody>
      <dsp:txXfrm>
        <a:off x="5420669" y="2954319"/>
        <a:ext cx="1970321" cy="563939"/>
      </dsp:txXfrm>
    </dsp:sp>
    <dsp:sp modelId="{32E44293-3C9B-49C6-8AFE-529DEE2A1A92}">
      <dsp:nvSpPr>
        <dsp:cNvPr id="0" name=""/>
        <dsp:cNvSpPr/>
      </dsp:nvSpPr>
      <dsp:spPr>
        <a:xfrm>
          <a:off x="5403124"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1.800</a:t>
          </a:r>
        </a:p>
      </dsp:txBody>
      <dsp:txXfrm>
        <a:off x="5420669" y="3645506"/>
        <a:ext cx="1970321" cy="563939"/>
      </dsp:txXfrm>
    </dsp:sp>
    <dsp:sp modelId="{A4345572-D64E-4973-8B11-B48CD77BA538}">
      <dsp:nvSpPr>
        <dsp:cNvPr id="0" name=""/>
        <dsp:cNvSpPr/>
      </dsp:nvSpPr>
      <dsp:spPr>
        <a:xfrm>
          <a:off x="5403124"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a:t>
          </a:r>
        </a:p>
      </dsp:txBody>
      <dsp:txXfrm>
        <a:off x="5420669" y="4336694"/>
        <a:ext cx="1970321" cy="563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73CE-9BB8-4127-BE49-A2293DD9DAD1}">
      <dsp:nvSpPr>
        <dsp:cNvPr id="0" name=""/>
        <dsp:cNvSpPr/>
      </dsp:nvSpPr>
      <dsp:spPr>
        <a:xfrm>
          <a:off x="3254" y="0"/>
          <a:ext cx="2266415"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ISEE (</a:t>
          </a:r>
          <a:r>
            <a:rPr lang="it-IT" sz="2200" b="0" kern="1200" dirty="0">
              <a:latin typeface="+mj-lt"/>
              <a:cs typeface="Calibri" panose="020F0502020204030204" pitchFamily="34" charset="0"/>
            </a:rPr>
            <a:t>€)</a:t>
          </a:r>
          <a:endParaRPr lang="it-IT" sz="2200" b="0" kern="1200" dirty="0">
            <a:latin typeface="+mj-lt"/>
          </a:endParaRPr>
        </a:p>
      </dsp:txBody>
      <dsp:txXfrm>
        <a:off x="3254" y="0"/>
        <a:ext cx="2266415" cy="1553418"/>
      </dsp:txXfrm>
    </dsp:sp>
    <dsp:sp modelId="{53CDD8E0-194E-44A6-BDF7-6A9A4FCA8C9B}">
      <dsp:nvSpPr>
        <dsp:cNvPr id="0" name=""/>
        <dsp:cNvSpPr/>
      </dsp:nvSpPr>
      <dsp:spPr>
        <a:xfrm>
          <a:off x="133756"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FINO A 5.000</a:t>
          </a:r>
        </a:p>
      </dsp:txBody>
      <dsp:txXfrm>
        <a:off x="151301" y="1571943"/>
        <a:ext cx="1970321" cy="563939"/>
      </dsp:txXfrm>
    </dsp:sp>
    <dsp:sp modelId="{E103A6C0-7384-4ABD-8630-BE2DBE3349BB}">
      <dsp:nvSpPr>
        <dsp:cNvPr id="0" name=""/>
        <dsp:cNvSpPr/>
      </dsp:nvSpPr>
      <dsp:spPr>
        <a:xfrm>
          <a:off x="133756"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 DA 5.000,01 A 10.000</a:t>
          </a:r>
        </a:p>
      </dsp:txBody>
      <dsp:txXfrm>
        <a:off x="151301" y="2263131"/>
        <a:ext cx="1970321" cy="563939"/>
      </dsp:txXfrm>
    </dsp:sp>
    <dsp:sp modelId="{40787B1D-5A35-4556-9F57-DC65FA86BAE5}">
      <dsp:nvSpPr>
        <dsp:cNvPr id="0" name=""/>
        <dsp:cNvSpPr/>
      </dsp:nvSpPr>
      <dsp:spPr>
        <a:xfrm>
          <a:off x="133756"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10.000,01 A 20.000</a:t>
          </a:r>
        </a:p>
      </dsp:txBody>
      <dsp:txXfrm>
        <a:off x="151301" y="2954319"/>
        <a:ext cx="1970321" cy="563939"/>
      </dsp:txXfrm>
    </dsp:sp>
    <dsp:sp modelId="{8AB4CD6E-F1E6-49EA-B7E7-20DE11B1BA68}">
      <dsp:nvSpPr>
        <dsp:cNvPr id="0" name=""/>
        <dsp:cNvSpPr/>
      </dsp:nvSpPr>
      <dsp:spPr>
        <a:xfrm>
          <a:off x="133756"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20.000,01 A 26.000</a:t>
          </a:r>
        </a:p>
      </dsp:txBody>
      <dsp:txXfrm>
        <a:off x="151301" y="3645506"/>
        <a:ext cx="1970321" cy="563939"/>
      </dsp:txXfrm>
    </dsp:sp>
    <dsp:sp modelId="{3E965A78-EDE9-4AE5-AAE3-55DAD6BB45F9}">
      <dsp:nvSpPr>
        <dsp:cNvPr id="0" name=""/>
        <dsp:cNvSpPr/>
      </dsp:nvSpPr>
      <dsp:spPr>
        <a:xfrm>
          <a:off x="133756"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DA 26.000,01</a:t>
          </a:r>
        </a:p>
      </dsp:txBody>
      <dsp:txXfrm>
        <a:off x="151301" y="4336694"/>
        <a:ext cx="1970321" cy="563939"/>
      </dsp:txXfrm>
    </dsp:sp>
    <dsp:sp modelId="{1C8DA8F3-489D-4CC9-A978-C6E90C94AE3B}">
      <dsp:nvSpPr>
        <dsp:cNvPr id="0" name=""/>
        <dsp:cNvSpPr/>
      </dsp:nvSpPr>
      <dsp:spPr>
        <a:xfrm>
          <a:off x="2457676" y="0"/>
          <a:ext cx="2506763"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QUOTA MENSILE</a:t>
          </a:r>
        </a:p>
        <a:p>
          <a:pPr marL="0" lvl="0" indent="0" algn="ctr" defTabSz="977900">
            <a:lnSpc>
              <a:spcPct val="90000"/>
            </a:lnSpc>
            <a:spcBef>
              <a:spcPct val="0"/>
            </a:spcBef>
            <a:spcAft>
              <a:spcPct val="35000"/>
            </a:spcAft>
            <a:buNone/>
          </a:pPr>
          <a:r>
            <a:rPr lang="it-IT" sz="2200" b="0" kern="1200" dirty="0">
              <a:latin typeface="+mj-lt"/>
            </a:rPr>
            <a:t>(10 RATE)</a:t>
          </a:r>
        </a:p>
      </dsp:txBody>
      <dsp:txXfrm>
        <a:off x="2457676" y="0"/>
        <a:ext cx="2506763" cy="1553418"/>
      </dsp:txXfrm>
    </dsp:sp>
    <dsp:sp modelId="{11FB71DD-DE57-4A42-9C6B-1638D3C3714A}">
      <dsp:nvSpPr>
        <dsp:cNvPr id="0" name=""/>
        <dsp:cNvSpPr/>
      </dsp:nvSpPr>
      <dsp:spPr>
        <a:xfrm>
          <a:off x="2708353"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65 </a:t>
          </a:r>
          <a:r>
            <a:rPr lang="it-IT" sz="2200" b="0" kern="1200" dirty="0">
              <a:latin typeface="+mj-lt"/>
              <a:cs typeface="Calibri" panose="020F0502020204030204" pitchFamily="34" charset="0"/>
            </a:rPr>
            <a:t>€</a:t>
          </a:r>
          <a:endParaRPr lang="it-IT" sz="2200" b="0" kern="1200" dirty="0">
            <a:latin typeface="+mj-lt"/>
          </a:endParaRPr>
        </a:p>
      </dsp:txBody>
      <dsp:txXfrm>
        <a:off x="2725898" y="1571943"/>
        <a:ext cx="1970321" cy="563939"/>
      </dsp:txXfrm>
    </dsp:sp>
    <dsp:sp modelId="{E846B2A3-FE0F-45ED-A0C0-623A89392F6A}">
      <dsp:nvSpPr>
        <dsp:cNvPr id="0" name=""/>
        <dsp:cNvSpPr/>
      </dsp:nvSpPr>
      <dsp:spPr>
        <a:xfrm>
          <a:off x="2708353"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68 </a:t>
          </a:r>
          <a:r>
            <a:rPr lang="it-IT" sz="2200" b="0" kern="1200" dirty="0">
              <a:latin typeface="+mj-lt"/>
              <a:cs typeface="Calibri" panose="020F0502020204030204" pitchFamily="34" charset="0"/>
            </a:rPr>
            <a:t>€</a:t>
          </a:r>
          <a:endParaRPr lang="it-IT" sz="2200" b="0" kern="1200" dirty="0">
            <a:latin typeface="+mj-lt"/>
          </a:endParaRPr>
        </a:p>
      </dsp:txBody>
      <dsp:txXfrm>
        <a:off x="2725898" y="2263131"/>
        <a:ext cx="1970321" cy="563939"/>
      </dsp:txXfrm>
    </dsp:sp>
    <dsp:sp modelId="{DFEF5510-6B1F-4898-8A9B-2337FBA61E1E}">
      <dsp:nvSpPr>
        <dsp:cNvPr id="0" name=""/>
        <dsp:cNvSpPr/>
      </dsp:nvSpPr>
      <dsp:spPr>
        <a:xfrm>
          <a:off x="2708353"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135 </a:t>
          </a:r>
          <a:r>
            <a:rPr lang="it-IT" sz="2200" b="0" kern="1200" dirty="0">
              <a:latin typeface="+mj-lt"/>
              <a:cs typeface="Calibri" panose="020F0502020204030204" pitchFamily="34" charset="0"/>
            </a:rPr>
            <a:t>€</a:t>
          </a:r>
          <a:r>
            <a:rPr lang="it-IT" sz="2200" b="0" kern="1200" dirty="0">
              <a:latin typeface="+mj-lt"/>
            </a:rPr>
            <a:t> </a:t>
          </a:r>
        </a:p>
      </dsp:txBody>
      <dsp:txXfrm>
        <a:off x="2725898" y="2954319"/>
        <a:ext cx="1970321" cy="563939"/>
      </dsp:txXfrm>
    </dsp:sp>
    <dsp:sp modelId="{01E348EC-50B7-46D2-858A-74D7D25B8F91}">
      <dsp:nvSpPr>
        <dsp:cNvPr id="0" name=""/>
        <dsp:cNvSpPr/>
      </dsp:nvSpPr>
      <dsp:spPr>
        <a:xfrm>
          <a:off x="2708353"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175 </a:t>
          </a:r>
          <a:r>
            <a:rPr lang="it-IT" sz="2200" b="0" kern="1200" dirty="0">
              <a:latin typeface="+mj-lt"/>
              <a:cs typeface="Calibri" panose="020F0502020204030204" pitchFamily="34" charset="0"/>
            </a:rPr>
            <a:t>€</a:t>
          </a:r>
          <a:endParaRPr lang="it-IT" sz="2200" b="0" kern="1200" dirty="0">
            <a:latin typeface="+mj-lt"/>
          </a:endParaRPr>
        </a:p>
      </dsp:txBody>
      <dsp:txXfrm>
        <a:off x="2725898" y="3645506"/>
        <a:ext cx="1970321" cy="563939"/>
      </dsp:txXfrm>
    </dsp:sp>
    <dsp:sp modelId="{D8BA20A6-3B72-4809-A023-1A441CC53B90}">
      <dsp:nvSpPr>
        <dsp:cNvPr id="0" name=""/>
        <dsp:cNvSpPr/>
      </dsp:nvSpPr>
      <dsp:spPr>
        <a:xfrm>
          <a:off x="2708353"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350 </a:t>
          </a:r>
          <a:r>
            <a:rPr lang="it-IT" sz="2200" b="0" kern="1200" dirty="0">
              <a:latin typeface="+mj-lt"/>
              <a:cs typeface="Calibri" panose="020F0502020204030204" pitchFamily="34" charset="0"/>
            </a:rPr>
            <a:t>€</a:t>
          </a:r>
          <a:endParaRPr lang="it-IT" sz="2200" b="0" kern="1200" dirty="0">
            <a:latin typeface="+mj-lt"/>
          </a:endParaRPr>
        </a:p>
      </dsp:txBody>
      <dsp:txXfrm>
        <a:off x="2725898" y="4336694"/>
        <a:ext cx="1970321" cy="563939"/>
      </dsp:txXfrm>
    </dsp:sp>
    <dsp:sp modelId="{3211CF5A-6B47-4758-AE4F-2DDF4A994B59}">
      <dsp:nvSpPr>
        <dsp:cNvPr id="0" name=""/>
        <dsp:cNvSpPr/>
      </dsp:nvSpPr>
      <dsp:spPr>
        <a:xfrm>
          <a:off x="5152447" y="0"/>
          <a:ext cx="2506763" cy="51780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BONUS </a:t>
          </a:r>
        </a:p>
        <a:p>
          <a:pPr marL="0" lvl="0" indent="0" algn="ctr" defTabSz="977900">
            <a:lnSpc>
              <a:spcPct val="90000"/>
            </a:lnSpc>
            <a:spcBef>
              <a:spcPct val="0"/>
            </a:spcBef>
            <a:spcAft>
              <a:spcPct val="35000"/>
            </a:spcAft>
            <a:buNone/>
          </a:pPr>
          <a:r>
            <a:rPr lang="it-IT" sz="2200" b="0" kern="1200" dirty="0">
              <a:latin typeface="+mj-lt"/>
            </a:rPr>
            <a:t>REGIONALE</a:t>
          </a:r>
        </a:p>
      </dsp:txBody>
      <dsp:txXfrm>
        <a:off x="5152447" y="0"/>
        <a:ext cx="2506763" cy="1553418"/>
      </dsp:txXfrm>
    </dsp:sp>
    <dsp:sp modelId="{AD5B90AD-6FC9-455E-9163-546444C23611}">
      <dsp:nvSpPr>
        <dsp:cNvPr id="0" name=""/>
        <dsp:cNvSpPr/>
      </dsp:nvSpPr>
      <dsp:spPr>
        <a:xfrm>
          <a:off x="5403124" y="1554398"/>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2.145</a:t>
          </a:r>
        </a:p>
      </dsp:txBody>
      <dsp:txXfrm>
        <a:off x="5420669" y="1571943"/>
        <a:ext cx="1970321" cy="563939"/>
      </dsp:txXfrm>
    </dsp:sp>
    <dsp:sp modelId="{45D2432F-9341-48B6-98FB-4F0EAB67AFD8}">
      <dsp:nvSpPr>
        <dsp:cNvPr id="0" name=""/>
        <dsp:cNvSpPr/>
      </dsp:nvSpPr>
      <dsp:spPr>
        <a:xfrm>
          <a:off x="5403124" y="2245586"/>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2.145</a:t>
          </a:r>
        </a:p>
      </dsp:txBody>
      <dsp:txXfrm>
        <a:off x="5420669" y="2263131"/>
        <a:ext cx="1970321" cy="563939"/>
      </dsp:txXfrm>
    </dsp:sp>
    <dsp:sp modelId="{0A0CEFB4-5107-4EC2-8A25-091269F74C82}">
      <dsp:nvSpPr>
        <dsp:cNvPr id="0" name=""/>
        <dsp:cNvSpPr/>
      </dsp:nvSpPr>
      <dsp:spPr>
        <a:xfrm>
          <a:off x="5403124" y="2936774"/>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1.690</a:t>
          </a:r>
        </a:p>
      </dsp:txBody>
      <dsp:txXfrm>
        <a:off x="5420669" y="2954319"/>
        <a:ext cx="1970321" cy="563939"/>
      </dsp:txXfrm>
    </dsp:sp>
    <dsp:sp modelId="{32E44293-3C9B-49C6-8AFE-529DEE2A1A92}">
      <dsp:nvSpPr>
        <dsp:cNvPr id="0" name=""/>
        <dsp:cNvSpPr/>
      </dsp:nvSpPr>
      <dsp:spPr>
        <a:xfrm>
          <a:off x="5403124" y="3627961"/>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1.560</a:t>
          </a:r>
        </a:p>
      </dsp:txBody>
      <dsp:txXfrm>
        <a:off x="5420669" y="3645506"/>
        <a:ext cx="1970321" cy="563939"/>
      </dsp:txXfrm>
    </dsp:sp>
    <dsp:sp modelId="{A4345572-D64E-4973-8B11-B48CD77BA538}">
      <dsp:nvSpPr>
        <dsp:cNvPr id="0" name=""/>
        <dsp:cNvSpPr/>
      </dsp:nvSpPr>
      <dsp:spPr>
        <a:xfrm>
          <a:off x="5403124" y="4319149"/>
          <a:ext cx="2005411" cy="59902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it-IT" sz="2200" b="0" kern="1200" dirty="0">
              <a:latin typeface="+mj-lt"/>
            </a:rPr>
            <a:t>/</a:t>
          </a:r>
        </a:p>
      </dsp:txBody>
      <dsp:txXfrm>
        <a:off x="5420669" y="4336694"/>
        <a:ext cx="1970321" cy="5639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21544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63635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92956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5359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2345051-2045-45DA-935E-2E3CA1A69ADC}"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02615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72345051-2045-45DA-935E-2E3CA1A69ADC}" type="datetimeFigureOut">
              <a:rPr lang="en-US" smtClean="0"/>
              <a:t>11/16/2021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21480373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72345051-2045-45DA-935E-2E3CA1A69ADC}" type="datetimeFigureOut">
              <a:rPr lang="en-US" smtClean="0"/>
              <a:t>11/16/2021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697777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72345051-2045-45DA-935E-2E3CA1A69ADC}" type="datetimeFigureOut">
              <a:rPr lang="en-US" smtClean="0"/>
              <a:t>11/16/2021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66548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345051-2045-45DA-935E-2E3CA1A69ADC}"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60947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72345051-2045-45DA-935E-2E3CA1A69ADC}" type="datetimeFigureOut">
              <a:rPr lang="en-US" smtClean="0"/>
              <a:t>11/16/2021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59538732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72345051-2045-45DA-935E-2E3CA1A69ADC}" type="datetimeFigureOut">
              <a:rPr lang="en-US" smtClean="0"/>
              <a:t>11/16/2021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86810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2345051-2045-45DA-935E-2E3CA1A69ADC}" type="datetimeFigureOut">
              <a:rPr lang="en-US" smtClean="0"/>
              <a:t>11/16/2021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7CD31F4-64FA-4BA0-9498-67783267A8C8}" type="slidenum">
              <a:rPr lang="en-US" smtClean="0"/>
              <a:t>‹N›</a:t>
            </a:fld>
            <a:endParaRPr lang="en-US"/>
          </a:p>
        </p:txBody>
      </p:sp>
    </p:spTree>
    <p:extLst>
      <p:ext uri="{BB962C8B-B14F-4D97-AF65-F5344CB8AC3E}">
        <p14:creationId xmlns:p14="http://schemas.microsoft.com/office/powerpoint/2010/main" val="3096762527"/>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22BFC4-604F-4F89-AA7D-00C573287D04}"/>
              </a:ext>
            </a:extLst>
          </p:cNvPr>
          <p:cNvSpPr>
            <a:spLocks noGrp="1"/>
          </p:cNvSpPr>
          <p:nvPr>
            <p:ph type="ctrTitle"/>
          </p:nvPr>
        </p:nvSpPr>
        <p:spPr>
          <a:xfrm>
            <a:off x="8195138" y="857675"/>
            <a:ext cx="3113366" cy="3622844"/>
          </a:xfrm>
        </p:spPr>
        <p:txBody>
          <a:bodyPr>
            <a:normAutofit/>
          </a:bodyPr>
          <a:lstStyle/>
          <a:p>
            <a:r>
              <a:rPr lang="it-IT" sz="3400" b="1" dirty="0"/>
              <a:t>SCUOLA COTTOLENGO DI TORINO</a:t>
            </a:r>
            <a:br>
              <a:rPr lang="it-IT" sz="3400" b="1" dirty="0"/>
            </a:br>
            <a:r>
              <a:rPr lang="it-IT" sz="3400" b="1" dirty="0"/>
              <a:t>SECONDARIA DI PRIMO GRADO</a:t>
            </a:r>
          </a:p>
        </p:txBody>
      </p:sp>
      <p:sp>
        <p:nvSpPr>
          <p:cNvPr id="3" name="Sottotitolo 2">
            <a:extLst>
              <a:ext uri="{FF2B5EF4-FFF2-40B4-BE49-F238E27FC236}">
                <a16:creationId xmlns:a16="http://schemas.microsoft.com/office/drawing/2014/main" id="{3ABAAC6A-0A77-452F-BCEE-4ACFC1920C18}"/>
              </a:ext>
            </a:extLst>
          </p:cNvPr>
          <p:cNvSpPr>
            <a:spLocks noGrp="1"/>
          </p:cNvSpPr>
          <p:nvPr>
            <p:ph type="subTitle" idx="1"/>
          </p:nvPr>
        </p:nvSpPr>
        <p:spPr>
          <a:xfrm>
            <a:off x="8210328" y="4541697"/>
            <a:ext cx="3082986" cy="1543422"/>
          </a:xfrm>
        </p:spPr>
        <p:txBody>
          <a:bodyPr>
            <a:normAutofit/>
          </a:bodyPr>
          <a:lstStyle/>
          <a:p>
            <a:r>
              <a:rPr lang="it-IT" sz="2000" b="1" dirty="0"/>
              <a:t>CONTRIBUTI SCOLASTICI 2022/23</a:t>
            </a:r>
          </a:p>
        </p:txBody>
      </p:sp>
      <p:pic>
        <p:nvPicPr>
          <p:cNvPr id="1032" name="Picture 8" descr="Sport, campus e inclusione: Progetto Aita Onlus e Scuola Cottolengo insieme  a Torino per i Summer Camp Aita 2018">
            <a:extLst>
              <a:ext uri="{FF2B5EF4-FFF2-40B4-BE49-F238E27FC236}">
                <a16:creationId xmlns:a16="http://schemas.microsoft.com/office/drawing/2014/main" id="{DF127F05-2173-4AFE-BA6D-86FC7FFEB1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198" b="-2"/>
          <a:stretch/>
        </p:blipFill>
        <p:spPr bwMode="auto">
          <a:xfrm>
            <a:off x="872064" y="857675"/>
            <a:ext cx="6045576" cy="5140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24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955992-C29E-47E9-B6EA-0DFB05D43260}"/>
              </a:ext>
            </a:extLst>
          </p:cNvPr>
          <p:cNvSpPr>
            <a:spLocks noGrp="1"/>
          </p:cNvSpPr>
          <p:nvPr>
            <p:ph type="title"/>
          </p:nvPr>
        </p:nvSpPr>
        <p:spPr/>
        <p:txBody>
          <a:bodyPr/>
          <a:lstStyle/>
          <a:p>
            <a:r>
              <a:rPr lang="it-IT"/>
              <a:t>PERCHÉ UN CONTRIBUTO</a:t>
            </a:r>
            <a:endParaRPr lang="it-IT" dirty="0"/>
          </a:p>
        </p:txBody>
      </p:sp>
      <p:sp>
        <p:nvSpPr>
          <p:cNvPr id="3" name="Segnaposto contenuto 2">
            <a:extLst>
              <a:ext uri="{FF2B5EF4-FFF2-40B4-BE49-F238E27FC236}">
                <a16:creationId xmlns:a16="http://schemas.microsoft.com/office/drawing/2014/main" id="{462FA5AB-F932-49CD-AC43-2E3AD45E8D14}"/>
              </a:ext>
            </a:extLst>
          </p:cNvPr>
          <p:cNvSpPr>
            <a:spLocks noGrp="1"/>
          </p:cNvSpPr>
          <p:nvPr>
            <p:ph idx="1"/>
          </p:nvPr>
        </p:nvSpPr>
        <p:spPr/>
        <p:txBody>
          <a:bodyPr>
            <a:normAutofit fontScale="70000" lnSpcReduction="20000"/>
          </a:bodyPr>
          <a:lstStyle/>
          <a:p>
            <a:pPr marL="0" indent="0" algn="just">
              <a:lnSpc>
                <a:spcPct val="150000"/>
              </a:lnSpc>
              <a:buNone/>
            </a:pPr>
            <a:r>
              <a:rPr lang="it-IT" sz="1800" b="0" i="0" u="none" strike="noStrike" baseline="0" dirty="0">
                <a:latin typeface="Calibri" panose="020F0502020204030204" pitchFamily="34" charset="0"/>
                <a:cs typeface="Calibri" panose="020F0502020204030204" pitchFamily="34" charset="0"/>
              </a:rPr>
              <a:t>La scuola secondaria di I° grado Cottolengo, pur svolgendo un servizio pubblico ai sensi di legge, si amministra come una normale agenzia formativa privata con l’obbligo di avere un bilancio in pareggio, retribuendo equamente il personale e osservando tutti i connessi obblighi di legge </a:t>
            </a:r>
            <a:r>
              <a:rPr lang="it-IT" sz="1800" dirty="0">
                <a:latin typeface="Calibri" panose="020F0502020204030204" pitchFamily="34" charset="0"/>
                <a:cs typeface="Calibri" panose="020F0502020204030204" pitchFamily="34" charset="0"/>
              </a:rPr>
              <a:t>nella sua </a:t>
            </a:r>
            <a:r>
              <a:rPr lang="it-IT" sz="1800" b="0" i="0" u="none" strike="noStrike" baseline="0" dirty="0">
                <a:latin typeface="Calibri" panose="020F0502020204030204" pitchFamily="34" charset="0"/>
                <a:cs typeface="Calibri" panose="020F0502020204030204" pitchFamily="34" charset="0"/>
              </a:rPr>
              <a:t>gestione</a:t>
            </a:r>
            <a:endParaRPr lang="it-IT" sz="1800" dirty="0">
              <a:latin typeface="Calibri" panose="020F0502020204030204" pitchFamily="34" charset="0"/>
              <a:cs typeface="Calibri" panose="020F0502020204030204" pitchFamily="34" charset="0"/>
            </a:endParaRPr>
          </a:p>
          <a:p>
            <a:pPr marL="0" indent="0" algn="just">
              <a:lnSpc>
                <a:spcPct val="150000"/>
              </a:lnSpc>
              <a:buNone/>
            </a:pPr>
            <a:r>
              <a:rPr lang="it-IT" sz="1800" b="0" i="0" u="none" strike="noStrike" baseline="0" dirty="0">
                <a:latin typeface="Calibri" panose="020F0502020204030204" pitchFamily="34" charset="0"/>
                <a:cs typeface="Calibri" panose="020F0502020204030204" pitchFamily="34" charset="0"/>
              </a:rPr>
              <a:t>La nostra non è </a:t>
            </a:r>
            <a:r>
              <a:rPr lang="it-IT" sz="1800" dirty="0">
                <a:latin typeface="Calibri" panose="020F0502020204030204" pitchFamily="34" charset="0"/>
                <a:cs typeface="Calibri" panose="020F0502020204030204" pitchFamily="34" charset="0"/>
              </a:rPr>
              <a:t>però da considerarsi una retta in senso stretto ma più che altro un CONTRIBUTO alle spese, in quanto la cifra richiesta alle famiglie tutte </a:t>
            </a:r>
            <a:r>
              <a:rPr lang="it-IT" sz="1800" b="0" i="0" u="none" strike="noStrike" baseline="0" dirty="0">
                <a:latin typeface="Calibri" panose="020F0502020204030204" pitchFamily="34" charset="0"/>
                <a:cs typeface="Calibri" panose="020F0502020204030204" pitchFamily="34" charset="0"/>
              </a:rPr>
              <a:t>copre solo una piccola parte dei costi di gestione. </a:t>
            </a:r>
          </a:p>
          <a:p>
            <a:pPr marL="0" indent="0" algn="just">
              <a:lnSpc>
                <a:spcPct val="150000"/>
              </a:lnSpc>
              <a:buNone/>
            </a:pPr>
            <a:r>
              <a:rPr lang="it-IT" sz="1800" dirty="0">
                <a:latin typeface="Calibri" panose="020F0502020204030204" pitchFamily="34" charset="0"/>
                <a:cs typeface="Calibri" panose="020F0502020204030204" pitchFamily="34" charset="0"/>
              </a:rPr>
              <a:t>Infatti contribuiscono alle spese sia i contributi pubblici ma soprattutto il Cottolengo stesso, con quello che amiamo chiamare «INVESTIMENTO CARISMATICO»</a:t>
            </a:r>
            <a:endParaRPr lang="it-IT" sz="1800" b="0" i="0" u="none" strike="noStrike" baseline="0" dirty="0">
              <a:latin typeface="Calibri" panose="020F0502020204030204" pitchFamily="34" charset="0"/>
              <a:cs typeface="Calibri" panose="020F0502020204030204" pitchFamily="34" charset="0"/>
            </a:endParaRPr>
          </a:p>
          <a:p>
            <a:pPr marL="0" indent="0" algn="just">
              <a:lnSpc>
                <a:spcPct val="150000"/>
              </a:lnSpc>
              <a:buNone/>
            </a:pPr>
            <a:r>
              <a:rPr lang="it-IT" sz="1800" b="0" i="0" u="none" strike="noStrike" baseline="0" dirty="0">
                <a:latin typeface="Calibri" panose="020F0502020204030204" pitchFamily="34" charset="0"/>
                <a:cs typeface="Calibri" panose="020F0502020204030204" pitchFamily="34" charset="0"/>
              </a:rPr>
              <a:t>Per nostra missione aiutiamo bambini e bambine con particolari esigenze </a:t>
            </a:r>
            <a:r>
              <a:rPr lang="it-IT" sz="1800" dirty="0">
                <a:latin typeface="Calibri" panose="020F0502020204030204" pitchFamily="34" charset="0"/>
                <a:cs typeface="Calibri" panose="020F0502020204030204" pitchFamily="34" charset="0"/>
              </a:rPr>
              <a:t>educative andando incontro a</a:t>
            </a:r>
            <a:r>
              <a:rPr lang="it-IT" sz="1800" b="0" i="0" u="none" strike="noStrike" baseline="0" dirty="0">
                <a:latin typeface="Calibri" panose="020F0502020204030204" pitchFamily="34" charset="0"/>
                <a:cs typeface="Calibri" panose="020F0502020204030204" pitchFamily="34" charset="0"/>
              </a:rPr>
              <a:t>i più bisognosi e allee famiglie maggiormente in difficoltà, prevedendo attraverso il parere di una apposita Commissione, particolari scontistiche ed eventuali piani di rientro da debiti pregressi. </a:t>
            </a:r>
          </a:p>
          <a:p>
            <a:pPr marL="0" indent="0" algn="just">
              <a:lnSpc>
                <a:spcPct val="150000"/>
              </a:lnSpc>
              <a:buNone/>
            </a:pPr>
            <a:r>
              <a:rPr lang="it-IT" dirty="0">
                <a:latin typeface="Calibri" panose="020F0502020204030204" pitchFamily="34" charset="0"/>
                <a:cs typeface="Calibri" panose="020F0502020204030204" pitchFamily="34" charset="0"/>
              </a:rPr>
              <a:t>Lavoriamo per le famiglie ricercando sempre nuove forme di contributi e agevolazioni per ridurre il più possibile il contributo richiesto. </a:t>
            </a:r>
          </a:p>
          <a:p>
            <a:pPr marL="0" indent="0" algn="just">
              <a:lnSpc>
                <a:spcPct val="150000"/>
              </a:lnSpc>
              <a:buNone/>
            </a:pPr>
            <a:r>
              <a:rPr lang="it-IT" dirty="0">
                <a:latin typeface="Calibri" panose="020F0502020204030204" pitchFamily="34" charset="0"/>
                <a:cs typeface="Calibri" panose="020F0502020204030204" pitchFamily="34" charset="0"/>
              </a:rPr>
              <a:t>Per le famiglie più numerose concediamo un ulteriore sconto del 10% sulla retta successiva alla prima.</a:t>
            </a:r>
          </a:p>
        </p:txBody>
      </p:sp>
    </p:spTree>
    <p:extLst>
      <p:ext uri="{BB962C8B-B14F-4D97-AF65-F5344CB8AC3E}">
        <p14:creationId xmlns:p14="http://schemas.microsoft.com/office/powerpoint/2010/main" val="398455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955992-C29E-47E9-B6EA-0DFB05D43260}"/>
              </a:ext>
            </a:extLst>
          </p:cNvPr>
          <p:cNvSpPr>
            <a:spLocks noGrp="1"/>
          </p:cNvSpPr>
          <p:nvPr>
            <p:ph type="title"/>
          </p:nvPr>
        </p:nvSpPr>
        <p:spPr/>
        <p:txBody>
          <a:bodyPr>
            <a:normAutofit/>
          </a:bodyPr>
          <a:lstStyle/>
          <a:p>
            <a:r>
              <a:rPr lang="it-IT" sz="3200" dirty="0"/>
              <a:t>INFORMAZIONI DI BASE</a:t>
            </a:r>
          </a:p>
        </p:txBody>
      </p:sp>
      <p:sp>
        <p:nvSpPr>
          <p:cNvPr id="3" name="Segnaposto contenuto 2">
            <a:extLst>
              <a:ext uri="{FF2B5EF4-FFF2-40B4-BE49-F238E27FC236}">
                <a16:creationId xmlns:a16="http://schemas.microsoft.com/office/drawing/2014/main" id="{462FA5AB-F932-49CD-AC43-2E3AD45E8D14}"/>
              </a:ext>
            </a:extLst>
          </p:cNvPr>
          <p:cNvSpPr>
            <a:spLocks noGrp="1"/>
          </p:cNvSpPr>
          <p:nvPr>
            <p:ph idx="1"/>
          </p:nvPr>
        </p:nvSpPr>
        <p:spPr/>
        <p:txBody>
          <a:bodyPr>
            <a:normAutofit fontScale="77500" lnSpcReduction="20000"/>
          </a:bodyPr>
          <a:lstStyle/>
          <a:p>
            <a:pPr marL="0" indent="0" algn="just">
              <a:lnSpc>
                <a:spcPct val="150000"/>
              </a:lnSpc>
              <a:buNone/>
            </a:pPr>
            <a:r>
              <a:rPr lang="it-IT" sz="1800" b="0" i="0" u="none" strike="noStrike" baseline="0" dirty="0">
                <a:latin typeface="Calibri" panose="020F0502020204030204" pitchFamily="34" charset="0"/>
              </a:rPr>
              <a:t>Il contributo è da considerarsi annuale, la dilazione in 10 rate mensili è data dalla volontà della scuola Cottolengo di non voler pesare sul bilancio delle famiglie. L'importo delle dieci quote mensili viene stabilito in base al modello ISEE e deve perentoriamente essere consegnato all’atto di iscrizione. </a:t>
            </a:r>
          </a:p>
          <a:p>
            <a:pPr marL="0" indent="0" algn="just">
              <a:lnSpc>
                <a:spcPct val="150000"/>
              </a:lnSpc>
              <a:buNone/>
            </a:pPr>
            <a:r>
              <a:rPr lang="it-IT" sz="1800" b="0" i="0" u="none" strike="noStrike" baseline="0" dirty="0">
                <a:latin typeface="Calibri" panose="020F0502020204030204" pitchFamily="34" charset="0"/>
              </a:rPr>
              <a:t>Si ricorda che come supporto per il pagamento del contributo scolastico le famiglie residenti in Piemonte possono usufruire del "Buono scuola regionale". </a:t>
            </a:r>
          </a:p>
          <a:p>
            <a:pPr marL="0" indent="0" algn="just">
              <a:lnSpc>
                <a:spcPct val="150000"/>
              </a:lnSpc>
              <a:buNone/>
            </a:pPr>
            <a:r>
              <a:rPr lang="it-IT" sz="1800" b="0" i="0" u="none" strike="noStrike" baseline="0" dirty="0">
                <a:latin typeface="Calibri" panose="020F0502020204030204" pitchFamily="34" charset="0"/>
              </a:rPr>
              <a:t>Si sottolinea che per coloro che non inoltrano domanda per il "Buono scuola" e/</a:t>
            </a:r>
            <a:r>
              <a:rPr lang="it-IT" sz="1800" dirty="0">
                <a:latin typeface="Calibri" panose="020F0502020204030204" pitchFamily="34" charset="0"/>
              </a:rPr>
              <a:t>o non presentano il modello ISEE, </a:t>
            </a:r>
            <a:r>
              <a:rPr lang="it-IT" sz="1800" b="0" i="0" u="none" strike="noStrike" baseline="0" dirty="0">
                <a:latin typeface="Calibri" panose="020F0502020204030204" pitchFamily="34" charset="0"/>
              </a:rPr>
              <a:t>verranno considerati come rientranti nella fascia di reddito superiore ai 26 mila euro e pertanto saranno tenuti a versare il contributo maggiore previsto.</a:t>
            </a:r>
          </a:p>
          <a:p>
            <a:pPr marL="0" indent="0" algn="just">
              <a:lnSpc>
                <a:spcPct val="150000"/>
              </a:lnSpc>
              <a:buNone/>
            </a:pPr>
            <a:r>
              <a:rPr lang="it-IT" sz="1800" dirty="0">
                <a:latin typeface="Calibri" panose="020F0502020204030204" pitchFamily="34" charset="0"/>
              </a:rPr>
              <a:t>Si fa altresì presente che il modello ISEE ha valore annuale pertanto all'inizio di ogni anno scolastico occorre presentarlo per poter usufruire della rata relativa alla propria situazione reddituale.</a:t>
            </a:r>
            <a:endParaRPr lang="it-IT" sz="1800" dirty="0"/>
          </a:p>
          <a:p>
            <a:pPr marL="0" indent="0" algn="just">
              <a:lnSpc>
                <a:spcPct val="150000"/>
              </a:lnSpc>
              <a:buNone/>
            </a:pPr>
            <a:r>
              <a:rPr lang="it-IT" sz="1800" b="0" i="0" u="none" strike="noStrike" baseline="0" dirty="0">
                <a:latin typeface="Calibri" panose="020F0502020204030204" pitchFamily="34" charset="0"/>
              </a:rPr>
              <a:t>Il servizio mensa è compreso nella retta e non sono previsti altri costi aggiuntivi a carico delle famiglie se non esclusivamente per quelle attività eventualmente facoltative</a:t>
            </a:r>
          </a:p>
        </p:txBody>
      </p:sp>
    </p:spTree>
    <p:extLst>
      <p:ext uri="{BB962C8B-B14F-4D97-AF65-F5344CB8AC3E}">
        <p14:creationId xmlns:p14="http://schemas.microsoft.com/office/powerpoint/2010/main" val="404425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5CA9B5E-2369-4BAF-B9FF-212D244AE73D}"/>
              </a:ext>
            </a:extLst>
          </p:cNvPr>
          <p:cNvSpPr txBox="1"/>
          <p:nvPr/>
        </p:nvSpPr>
        <p:spPr>
          <a:xfrm>
            <a:off x="12523" y="765784"/>
            <a:ext cx="3343383" cy="3359889"/>
          </a:xfrm>
          <a:prstGeom prst="rect">
            <a:avLst/>
          </a:prstGeom>
        </p:spPr>
        <p:txBody>
          <a:bodyPr vert="horz" lIns="91440" tIns="45720" rIns="91440" bIns="45720" rtlCol="0" anchor="t">
            <a:normAutofit/>
          </a:bodyPr>
          <a:lstStyle/>
          <a:p>
            <a:pPr>
              <a:spcBef>
                <a:spcPct val="0"/>
              </a:spcBef>
              <a:spcAft>
                <a:spcPts val="600"/>
              </a:spcAft>
            </a:pPr>
            <a:r>
              <a:rPr lang="en-US" sz="3200" dirty="0">
                <a:solidFill>
                  <a:schemeClr val="bg1"/>
                </a:solidFill>
                <a:latin typeface="Corbel (Titoli)"/>
                <a:ea typeface="+mj-ea"/>
                <a:cs typeface="+mj-cs"/>
              </a:rPr>
              <a:t>CONTRIBUTO E QUOTE 2022/23</a:t>
            </a:r>
          </a:p>
          <a:p>
            <a:pPr>
              <a:lnSpc>
                <a:spcPct val="90000"/>
              </a:lnSpc>
              <a:spcBef>
                <a:spcPct val="0"/>
              </a:spcBef>
              <a:spcAft>
                <a:spcPts val="600"/>
              </a:spcAft>
            </a:pPr>
            <a:endParaRPr lang="en-US" sz="3200" dirty="0">
              <a:latin typeface="Corbel (Titoli)"/>
              <a:ea typeface="+mj-ea"/>
              <a:cs typeface="+mj-cs"/>
            </a:endParaRPr>
          </a:p>
        </p:txBody>
      </p:sp>
      <p:sp>
        <p:nvSpPr>
          <p:cNvPr id="3" name="Segnaposto contenuto 2">
            <a:extLst>
              <a:ext uri="{FF2B5EF4-FFF2-40B4-BE49-F238E27FC236}">
                <a16:creationId xmlns:a16="http://schemas.microsoft.com/office/drawing/2014/main" id="{1A136795-A28F-491A-887B-D70F06E9B36F}"/>
              </a:ext>
            </a:extLst>
          </p:cNvPr>
          <p:cNvSpPr>
            <a:spLocks noGrp="1"/>
          </p:cNvSpPr>
          <p:nvPr>
            <p:ph idx="1"/>
          </p:nvPr>
        </p:nvSpPr>
        <p:spPr>
          <a:xfrm>
            <a:off x="12523" y="3429000"/>
            <a:ext cx="5035413" cy="2772629"/>
          </a:xfrm>
        </p:spPr>
        <p:txBody>
          <a:bodyPr vert="horz" lIns="91440" tIns="45720" rIns="91440" bIns="45720" rtlCol="0" anchor="t">
            <a:noAutofit/>
          </a:bodyPr>
          <a:lstStyle/>
          <a:p>
            <a:pPr marL="0" indent="0">
              <a:lnSpc>
                <a:spcPct val="150000"/>
              </a:lnSpc>
              <a:spcAft>
                <a:spcPts val="0"/>
              </a:spcAft>
              <a:buNone/>
            </a:pPr>
            <a:endParaRPr lang="en-US" sz="1600" b="1" dirty="0">
              <a:solidFill>
                <a:schemeClr val="tx1"/>
              </a:solidFill>
              <a:latin typeface="Corbel (Titoli)"/>
              <a:cs typeface="Calibri" panose="020F0502020204030204" pitchFamily="34" charset="0"/>
            </a:endParaRPr>
          </a:p>
          <a:p>
            <a:pPr marL="0" indent="0">
              <a:lnSpc>
                <a:spcPct val="150000"/>
              </a:lnSpc>
              <a:spcAft>
                <a:spcPts val="0"/>
              </a:spcAft>
              <a:buNone/>
            </a:pPr>
            <a:r>
              <a:rPr lang="en-US" sz="1600" b="1" dirty="0">
                <a:solidFill>
                  <a:schemeClr val="bg1"/>
                </a:solidFill>
                <a:latin typeface="Corbel (Titoli)"/>
                <a:cs typeface="Calibri" panose="020F0502020204030204" pitchFamily="34" charset="0"/>
              </a:rPr>
              <a:t>QUOTA DI ISCRIZIONE ANNUALE: </a:t>
            </a:r>
          </a:p>
          <a:p>
            <a:pPr marL="0" indent="0">
              <a:lnSpc>
                <a:spcPct val="150000"/>
              </a:lnSpc>
              <a:spcAft>
                <a:spcPts val="0"/>
              </a:spcAft>
              <a:buNone/>
            </a:pPr>
            <a:r>
              <a:rPr lang="en-US" b="1" dirty="0">
                <a:solidFill>
                  <a:schemeClr val="bg1"/>
                </a:solidFill>
                <a:latin typeface="Corbel (Titoli)"/>
                <a:cs typeface="Calibri" panose="020F0502020204030204" pitchFamily="34" charset="0"/>
              </a:rPr>
              <a:t>100,00</a:t>
            </a:r>
            <a:r>
              <a:rPr lang="en-US" sz="1600" b="1" dirty="0">
                <a:solidFill>
                  <a:schemeClr val="bg1"/>
                </a:solidFill>
                <a:latin typeface="Corbel (Titoli)"/>
                <a:cs typeface="Calibri" panose="020F0502020204030204" pitchFamily="34" charset="0"/>
              </a:rPr>
              <a:t> EURO</a:t>
            </a:r>
          </a:p>
          <a:p>
            <a:pPr marL="0" indent="0">
              <a:lnSpc>
                <a:spcPct val="150000"/>
              </a:lnSpc>
              <a:spcAft>
                <a:spcPts val="0"/>
              </a:spcAft>
              <a:buNone/>
            </a:pPr>
            <a:r>
              <a:rPr lang="en-US" sz="1600" b="1" dirty="0">
                <a:solidFill>
                  <a:schemeClr val="bg1"/>
                </a:solidFill>
                <a:effectLst/>
                <a:latin typeface="Corbel (Titoli)"/>
                <a:cs typeface="Calibri" panose="020F0502020204030204" pitchFamily="34" charset="0"/>
              </a:rPr>
              <a:t>CONTRIBUTO ANNUALE MASSIMO:</a:t>
            </a:r>
          </a:p>
          <a:p>
            <a:pPr marL="0" indent="0">
              <a:lnSpc>
                <a:spcPct val="150000"/>
              </a:lnSpc>
              <a:buNone/>
            </a:pPr>
            <a:r>
              <a:rPr lang="en-US" b="1" dirty="0">
                <a:solidFill>
                  <a:schemeClr val="bg1"/>
                </a:solidFill>
                <a:latin typeface="Corbel (Titoli)"/>
                <a:cs typeface="Calibri" panose="020F0502020204030204" pitchFamily="34" charset="0"/>
              </a:rPr>
              <a:t> 3.500,00 </a:t>
            </a:r>
            <a:r>
              <a:rPr lang="en-US" sz="1600" b="1" dirty="0">
                <a:solidFill>
                  <a:schemeClr val="bg1"/>
                </a:solidFill>
                <a:latin typeface="Corbel (Titoli)"/>
                <a:cs typeface="Calibri" panose="020F0502020204030204" pitchFamily="34" charset="0"/>
              </a:rPr>
              <a:t>EURO</a:t>
            </a:r>
          </a:p>
          <a:p>
            <a:pPr marL="0" indent="0">
              <a:lnSpc>
                <a:spcPct val="170000"/>
              </a:lnSpc>
              <a:spcAft>
                <a:spcPts val="0"/>
              </a:spcAft>
              <a:buNone/>
            </a:pPr>
            <a:endParaRPr lang="en-US" sz="1600" dirty="0">
              <a:solidFill>
                <a:schemeClr val="tx1"/>
              </a:solidFill>
              <a:effectLst/>
              <a:latin typeface="Corbel (Titoli)"/>
              <a:cs typeface="Calibri" panose="020F0502020204030204" pitchFamily="34" charset="0"/>
            </a:endParaRPr>
          </a:p>
        </p:txBody>
      </p:sp>
      <p:graphicFrame>
        <p:nvGraphicFramePr>
          <p:cNvPr id="6" name="Diagramma 5">
            <a:extLst>
              <a:ext uri="{FF2B5EF4-FFF2-40B4-BE49-F238E27FC236}">
                <a16:creationId xmlns:a16="http://schemas.microsoft.com/office/drawing/2014/main" id="{52C3102C-297A-47FF-ABBA-7CAF01C4F864}"/>
              </a:ext>
            </a:extLst>
          </p:cNvPr>
          <p:cNvGraphicFramePr/>
          <p:nvPr>
            <p:extLst>
              <p:ext uri="{D42A27DB-BD31-4B8C-83A1-F6EECF244321}">
                <p14:modId xmlns:p14="http://schemas.microsoft.com/office/powerpoint/2010/main" val="2054907103"/>
              </p:ext>
            </p:extLst>
          </p:nvPr>
        </p:nvGraphicFramePr>
        <p:xfrm>
          <a:off x="3909774" y="843281"/>
          <a:ext cx="7662466" cy="517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3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5CA9B5E-2369-4BAF-B9FF-212D244AE73D}"/>
              </a:ext>
            </a:extLst>
          </p:cNvPr>
          <p:cNvSpPr txBox="1"/>
          <p:nvPr/>
        </p:nvSpPr>
        <p:spPr>
          <a:xfrm>
            <a:off x="12523" y="765784"/>
            <a:ext cx="3343383" cy="3359889"/>
          </a:xfrm>
          <a:prstGeom prst="rect">
            <a:avLst/>
          </a:prstGeom>
        </p:spPr>
        <p:txBody>
          <a:bodyPr vert="horz" lIns="91440" tIns="45720" rIns="91440" bIns="45720" rtlCol="0" anchor="t">
            <a:normAutofit/>
          </a:bodyPr>
          <a:lstStyle/>
          <a:p>
            <a:pPr>
              <a:spcBef>
                <a:spcPct val="0"/>
              </a:spcBef>
              <a:spcAft>
                <a:spcPts val="600"/>
              </a:spcAft>
            </a:pPr>
            <a:r>
              <a:rPr lang="en-US" sz="3200" dirty="0">
                <a:solidFill>
                  <a:schemeClr val="bg1"/>
                </a:solidFill>
                <a:latin typeface="Corbel (Titoli)"/>
                <a:ea typeface="+mj-ea"/>
                <a:cs typeface="+mj-cs"/>
              </a:rPr>
              <a:t>CONTRIBUTO E QUOTE 2022/23</a:t>
            </a:r>
          </a:p>
          <a:p>
            <a:pPr>
              <a:spcBef>
                <a:spcPct val="0"/>
              </a:spcBef>
              <a:spcAft>
                <a:spcPts val="600"/>
              </a:spcAft>
            </a:pPr>
            <a:r>
              <a:rPr lang="en-US" sz="3200" dirty="0">
                <a:solidFill>
                  <a:schemeClr val="bg1"/>
                </a:solidFill>
                <a:latin typeface="Corbel (Titoli)"/>
                <a:ea typeface="+mj-ea"/>
                <a:cs typeface="+mj-cs"/>
              </a:rPr>
              <a:t>STUDENTI CON DISABILITA’</a:t>
            </a:r>
          </a:p>
          <a:p>
            <a:pPr>
              <a:lnSpc>
                <a:spcPct val="90000"/>
              </a:lnSpc>
              <a:spcBef>
                <a:spcPct val="0"/>
              </a:spcBef>
              <a:spcAft>
                <a:spcPts val="600"/>
              </a:spcAft>
            </a:pPr>
            <a:endParaRPr lang="en-US" sz="3200" dirty="0">
              <a:latin typeface="Corbel (Titoli)"/>
              <a:ea typeface="+mj-ea"/>
              <a:cs typeface="+mj-cs"/>
            </a:endParaRPr>
          </a:p>
        </p:txBody>
      </p:sp>
      <p:graphicFrame>
        <p:nvGraphicFramePr>
          <p:cNvPr id="6" name="Diagramma 5">
            <a:extLst>
              <a:ext uri="{FF2B5EF4-FFF2-40B4-BE49-F238E27FC236}">
                <a16:creationId xmlns:a16="http://schemas.microsoft.com/office/drawing/2014/main" id="{52C3102C-297A-47FF-ABBA-7CAF01C4F864}"/>
              </a:ext>
            </a:extLst>
          </p:cNvPr>
          <p:cNvGraphicFramePr/>
          <p:nvPr>
            <p:extLst>
              <p:ext uri="{D42A27DB-BD31-4B8C-83A1-F6EECF244321}">
                <p14:modId xmlns:p14="http://schemas.microsoft.com/office/powerpoint/2010/main" val="240135130"/>
              </p:ext>
            </p:extLst>
          </p:nvPr>
        </p:nvGraphicFramePr>
        <p:xfrm>
          <a:off x="3909774" y="843281"/>
          <a:ext cx="7662466" cy="517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egnaposto contenuto 2">
            <a:extLst>
              <a:ext uri="{FF2B5EF4-FFF2-40B4-BE49-F238E27FC236}">
                <a16:creationId xmlns:a16="http://schemas.microsoft.com/office/drawing/2014/main" id="{906302BE-4C8C-46D8-9E0C-AF74F1514373}"/>
              </a:ext>
            </a:extLst>
          </p:cNvPr>
          <p:cNvSpPr txBox="1">
            <a:spLocks/>
          </p:cNvSpPr>
          <p:nvPr/>
        </p:nvSpPr>
        <p:spPr>
          <a:xfrm>
            <a:off x="12523" y="3429000"/>
            <a:ext cx="5035413" cy="2772629"/>
          </a:xfrm>
          <a:prstGeom prst="rect">
            <a:avLst/>
          </a:prstGeom>
        </p:spPr>
        <p:txBody>
          <a:bodyPr vert="horz" lIns="91440" tIns="45720" rIns="91440" bIns="45720" rtlCol="0" anchor="t">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50000"/>
              </a:lnSpc>
              <a:buFont typeface="Wingdings 2" pitchFamily="18" charset="2"/>
              <a:buNone/>
            </a:pPr>
            <a:endParaRPr lang="en-US" sz="1600" b="1" dirty="0">
              <a:solidFill>
                <a:schemeClr val="tx1"/>
              </a:solidFill>
              <a:latin typeface="Corbel (Titoli)"/>
              <a:cs typeface="Calibri" panose="020F0502020204030204" pitchFamily="34" charset="0"/>
            </a:endParaRPr>
          </a:p>
          <a:p>
            <a:pPr marL="0" indent="0">
              <a:lnSpc>
                <a:spcPct val="150000"/>
              </a:lnSpc>
              <a:buFont typeface="Wingdings 2" pitchFamily="18" charset="2"/>
              <a:buNone/>
            </a:pPr>
            <a:r>
              <a:rPr lang="en-US" sz="1600" b="1" dirty="0">
                <a:solidFill>
                  <a:schemeClr val="bg1"/>
                </a:solidFill>
                <a:latin typeface="Corbel (Titoli)"/>
                <a:cs typeface="Calibri" panose="020F0502020204030204" pitchFamily="34" charset="0"/>
              </a:rPr>
              <a:t>QUOTA DI ISCRIZIONE ANNUALE: </a:t>
            </a:r>
          </a:p>
          <a:p>
            <a:pPr marL="0" indent="0">
              <a:lnSpc>
                <a:spcPct val="150000"/>
              </a:lnSpc>
              <a:buFont typeface="Wingdings 2" pitchFamily="18" charset="2"/>
              <a:buNone/>
            </a:pPr>
            <a:r>
              <a:rPr lang="en-US" b="1" dirty="0">
                <a:solidFill>
                  <a:schemeClr val="bg1"/>
                </a:solidFill>
                <a:latin typeface="Corbel (Titoli)"/>
                <a:cs typeface="Calibri" panose="020F0502020204030204" pitchFamily="34" charset="0"/>
              </a:rPr>
              <a:t>100,00</a:t>
            </a:r>
            <a:r>
              <a:rPr lang="en-US" sz="1600" b="1" dirty="0">
                <a:solidFill>
                  <a:schemeClr val="bg1"/>
                </a:solidFill>
                <a:latin typeface="Corbel (Titoli)"/>
                <a:cs typeface="Calibri" panose="020F0502020204030204" pitchFamily="34" charset="0"/>
              </a:rPr>
              <a:t> EURO</a:t>
            </a:r>
          </a:p>
          <a:p>
            <a:pPr marL="0" indent="0">
              <a:lnSpc>
                <a:spcPct val="150000"/>
              </a:lnSpc>
              <a:buFont typeface="Wingdings 2" pitchFamily="18" charset="2"/>
              <a:buNone/>
            </a:pPr>
            <a:r>
              <a:rPr lang="en-US" sz="1600" b="1" dirty="0">
                <a:solidFill>
                  <a:schemeClr val="bg1"/>
                </a:solidFill>
                <a:latin typeface="Corbel (Titoli)"/>
                <a:cs typeface="Calibri" panose="020F0502020204030204" pitchFamily="34" charset="0"/>
              </a:rPr>
              <a:t>CONTRIBUTO ANNUALE MASSIMO:</a:t>
            </a:r>
          </a:p>
          <a:p>
            <a:pPr marL="0" indent="0">
              <a:lnSpc>
                <a:spcPct val="150000"/>
              </a:lnSpc>
              <a:buFont typeface="Wingdings 2" pitchFamily="18" charset="2"/>
              <a:buNone/>
            </a:pPr>
            <a:r>
              <a:rPr lang="en-US" b="1" dirty="0">
                <a:solidFill>
                  <a:schemeClr val="bg1"/>
                </a:solidFill>
                <a:latin typeface="Corbel (Titoli)"/>
                <a:cs typeface="Calibri" panose="020F0502020204030204" pitchFamily="34" charset="0"/>
              </a:rPr>
              <a:t> 3.500,00 </a:t>
            </a:r>
            <a:r>
              <a:rPr lang="en-US" sz="1600" b="1" dirty="0">
                <a:solidFill>
                  <a:schemeClr val="bg1"/>
                </a:solidFill>
                <a:latin typeface="Corbel (Titoli)"/>
                <a:cs typeface="Calibri" panose="020F0502020204030204" pitchFamily="34" charset="0"/>
              </a:rPr>
              <a:t>EURO</a:t>
            </a:r>
          </a:p>
          <a:p>
            <a:pPr marL="0" indent="0">
              <a:lnSpc>
                <a:spcPct val="170000"/>
              </a:lnSpc>
              <a:buFont typeface="Wingdings 2" pitchFamily="18" charset="2"/>
              <a:buNone/>
            </a:pPr>
            <a:endParaRPr lang="en-US" sz="1600" dirty="0">
              <a:solidFill>
                <a:schemeClr val="tx1"/>
              </a:solidFill>
              <a:latin typeface="Corbel (Titoli)"/>
              <a:cs typeface="Calibri" panose="020F0502020204030204" pitchFamily="34" charset="0"/>
            </a:endParaRPr>
          </a:p>
        </p:txBody>
      </p:sp>
    </p:spTree>
    <p:extLst>
      <p:ext uri="{BB962C8B-B14F-4D97-AF65-F5344CB8AC3E}">
        <p14:creationId xmlns:p14="http://schemas.microsoft.com/office/powerpoint/2010/main" val="264141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5CA9B5E-2369-4BAF-B9FF-212D244AE73D}"/>
              </a:ext>
            </a:extLst>
          </p:cNvPr>
          <p:cNvSpPr txBox="1"/>
          <p:nvPr/>
        </p:nvSpPr>
        <p:spPr>
          <a:xfrm>
            <a:off x="12523" y="765784"/>
            <a:ext cx="3343383" cy="3359889"/>
          </a:xfrm>
          <a:prstGeom prst="rect">
            <a:avLst/>
          </a:prstGeom>
        </p:spPr>
        <p:txBody>
          <a:bodyPr vert="horz" lIns="91440" tIns="45720" rIns="91440" bIns="45720" rtlCol="0" anchor="t">
            <a:normAutofit/>
          </a:bodyPr>
          <a:lstStyle/>
          <a:p>
            <a:pPr>
              <a:spcBef>
                <a:spcPct val="0"/>
              </a:spcBef>
              <a:spcAft>
                <a:spcPts val="600"/>
              </a:spcAft>
            </a:pPr>
            <a:r>
              <a:rPr lang="en-US" sz="3200" dirty="0">
                <a:solidFill>
                  <a:schemeClr val="bg1"/>
                </a:solidFill>
                <a:latin typeface="Corbel (Titoli)"/>
                <a:ea typeface="+mj-ea"/>
                <a:cs typeface="+mj-cs"/>
              </a:rPr>
              <a:t>CONTRIBUTO E QUOTE 2022/23</a:t>
            </a:r>
          </a:p>
          <a:p>
            <a:pPr>
              <a:spcBef>
                <a:spcPct val="0"/>
              </a:spcBef>
              <a:spcAft>
                <a:spcPts val="600"/>
              </a:spcAft>
            </a:pPr>
            <a:r>
              <a:rPr lang="en-US" sz="3200" dirty="0">
                <a:solidFill>
                  <a:schemeClr val="bg1"/>
                </a:solidFill>
                <a:latin typeface="Corbel (Titoli)"/>
                <a:ea typeface="+mj-ea"/>
                <a:cs typeface="+mj-cs"/>
              </a:rPr>
              <a:t>STUDENTI CON BISOGNI EDUCATIVI SPECIALI</a:t>
            </a:r>
          </a:p>
          <a:p>
            <a:pPr>
              <a:lnSpc>
                <a:spcPct val="90000"/>
              </a:lnSpc>
              <a:spcBef>
                <a:spcPct val="0"/>
              </a:spcBef>
              <a:spcAft>
                <a:spcPts val="600"/>
              </a:spcAft>
            </a:pPr>
            <a:endParaRPr lang="en-US" sz="3200" dirty="0">
              <a:latin typeface="Corbel (Titoli)"/>
              <a:ea typeface="+mj-ea"/>
              <a:cs typeface="+mj-cs"/>
            </a:endParaRPr>
          </a:p>
        </p:txBody>
      </p:sp>
      <p:graphicFrame>
        <p:nvGraphicFramePr>
          <p:cNvPr id="6" name="Diagramma 5">
            <a:extLst>
              <a:ext uri="{FF2B5EF4-FFF2-40B4-BE49-F238E27FC236}">
                <a16:creationId xmlns:a16="http://schemas.microsoft.com/office/drawing/2014/main" id="{52C3102C-297A-47FF-ABBA-7CAF01C4F864}"/>
              </a:ext>
            </a:extLst>
          </p:cNvPr>
          <p:cNvGraphicFramePr/>
          <p:nvPr>
            <p:extLst>
              <p:ext uri="{D42A27DB-BD31-4B8C-83A1-F6EECF244321}">
                <p14:modId xmlns:p14="http://schemas.microsoft.com/office/powerpoint/2010/main" val="1304428944"/>
              </p:ext>
            </p:extLst>
          </p:nvPr>
        </p:nvGraphicFramePr>
        <p:xfrm>
          <a:off x="3909774" y="843281"/>
          <a:ext cx="7662466" cy="517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egnaposto contenuto 2">
            <a:extLst>
              <a:ext uri="{FF2B5EF4-FFF2-40B4-BE49-F238E27FC236}">
                <a16:creationId xmlns:a16="http://schemas.microsoft.com/office/drawing/2014/main" id="{906302BE-4C8C-46D8-9E0C-AF74F1514373}"/>
              </a:ext>
            </a:extLst>
          </p:cNvPr>
          <p:cNvSpPr txBox="1">
            <a:spLocks/>
          </p:cNvSpPr>
          <p:nvPr/>
        </p:nvSpPr>
        <p:spPr>
          <a:xfrm>
            <a:off x="12523" y="3429000"/>
            <a:ext cx="5035413" cy="2772629"/>
          </a:xfrm>
          <a:prstGeom prst="rect">
            <a:avLst/>
          </a:prstGeom>
        </p:spPr>
        <p:txBody>
          <a:bodyPr vert="horz" lIns="91440" tIns="45720" rIns="91440" bIns="45720" rtlCol="0" anchor="t">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50000"/>
              </a:lnSpc>
              <a:buFont typeface="Wingdings 2" pitchFamily="18" charset="2"/>
              <a:buNone/>
            </a:pPr>
            <a:endParaRPr lang="en-US" sz="1600" b="1" dirty="0">
              <a:solidFill>
                <a:schemeClr val="tx1"/>
              </a:solidFill>
              <a:latin typeface="Corbel (Titoli)"/>
              <a:cs typeface="Calibri" panose="020F0502020204030204" pitchFamily="34" charset="0"/>
            </a:endParaRPr>
          </a:p>
          <a:p>
            <a:pPr marL="0" indent="0">
              <a:lnSpc>
                <a:spcPct val="150000"/>
              </a:lnSpc>
              <a:buFont typeface="Wingdings 2" pitchFamily="18" charset="2"/>
              <a:buNone/>
            </a:pPr>
            <a:r>
              <a:rPr lang="en-US" sz="1600" b="1" dirty="0">
                <a:solidFill>
                  <a:schemeClr val="bg1"/>
                </a:solidFill>
                <a:latin typeface="Corbel (Titoli)"/>
                <a:cs typeface="Calibri" panose="020F0502020204030204" pitchFamily="34" charset="0"/>
              </a:rPr>
              <a:t>QUOTA DI ISCRIZIONE ANNUALE: </a:t>
            </a:r>
          </a:p>
          <a:p>
            <a:pPr marL="0" indent="0">
              <a:lnSpc>
                <a:spcPct val="150000"/>
              </a:lnSpc>
              <a:buFont typeface="Wingdings 2" pitchFamily="18" charset="2"/>
              <a:buNone/>
            </a:pPr>
            <a:r>
              <a:rPr lang="en-US" b="1" dirty="0">
                <a:solidFill>
                  <a:schemeClr val="bg1"/>
                </a:solidFill>
                <a:latin typeface="Corbel (Titoli)"/>
                <a:cs typeface="Calibri" panose="020F0502020204030204" pitchFamily="34" charset="0"/>
              </a:rPr>
              <a:t>100,00</a:t>
            </a:r>
            <a:r>
              <a:rPr lang="en-US" sz="1600" b="1" dirty="0">
                <a:solidFill>
                  <a:schemeClr val="bg1"/>
                </a:solidFill>
                <a:latin typeface="Corbel (Titoli)"/>
                <a:cs typeface="Calibri" panose="020F0502020204030204" pitchFamily="34" charset="0"/>
              </a:rPr>
              <a:t> EURO</a:t>
            </a:r>
          </a:p>
          <a:p>
            <a:pPr marL="0" indent="0">
              <a:lnSpc>
                <a:spcPct val="150000"/>
              </a:lnSpc>
              <a:buFont typeface="Wingdings 2" pitchFamily="18" charset="2"/>
              <a:buNone/>
            </a:pPr>
            <a:r>
              <a:rPr lang="en-US" sz="1600" b="1" dirty="0">
                <a:solidFill>
                  <a:schemeClr val="bg1"/>
                </a:solidFill>
                <a:latin typeface="Corbel (Titoli)"/>
                <a:cs typeface="Calibri" panose="020F0502020204030204" pitchFamily="34" charset="0"/>
              </a:rPr>
              <a:t>CONTRIBUTO ANNUALE MASSIMO:</a:t>
            </a:r>
          </a:p>
          <a:p>
            <a:pPr marL="0" indent="0">
              <a:lnSpc>
                <a:spcPct val="150000"/>
              </a:lnSpc>
              <a:buFont typeface="Wingdings 2" pitchFamily="18" charset="2"/>
              <a:buNone/>
            </a:pPr>
            <a:r>
              <a:rPr lang="en-US" b="1" dirty="0">
                <a:solidFill>
                  <a:schemeClr val="bg1"/>
                </a:solidFill>
                <a:latin typeface="Corbel (Titoli)"/>
                <a:cs typeface="Calibri" panose="020F0502020204030204" pitchFamily="34" charset="0"/>
              </a:rPr>
              <a:t> 3.500,00 </a:t>
            </a:r>
            <a:r>
              <a:rPr lang="en-US" sz="1600" b="1" dirty="0">
                <a:solidFill>
                  <a:schemeClr val="bg1"/>
                </a:solidFill>
                <a:latin typeface="Corbel (Titoli)"/>
                <a:cs typeface="Calibri" panose="020F0502020204030204" pitchFamily="34" charset="0"/>
              </a:rPr>
              <a:t>EURO</a:t>
            </a:r>
          </a:p>
          <a:p>
            <a:pPr marL="0" indent="0">
              <a:lnSpc>
                <a:spcPct val="170000"/>
              </a:lnSpc>
              <a:buFont typeface="Wingdings 2" pitchFamily="18" charset="2"/>
              <a:buNone/>
            </a:pPr>
            <a:endParaRPr lang="en-US" sz="1600" dirty="0">
              <a:solidFill>
                <a:schemeClr val="tx1"/>
              </a:solidFill>
              <a:latin typeface="Corbel (Titoli)"/>
              <a:cs typeface="Calibri" panose="020F0502020204030204" pitchFamily="34" charset="0"/>
            </a:endParaRPr>
          </a:p>
        </p:txBody>
      </p:sp>
    </p:spTree>
    <p:extLst>
      <p:ext uri="{BB962C8B-B14F-4D97-AF65-F5344CB8AC3E}">
        <p14:creationId xmlns:p14="http://schemas.microsoft.com/office/powerpoint/2010/main" val="1353638084"/>
      </p:ext>
    </p:extLst>
  </p:cSld>
  <p:clrMapOvr>
    <a:masterClrMapping/>
  </p:clrMapOvr>
</p:sld>
</file>

<file path=ppt/theme/theme1.xml><?xml version="1.0" encoding="utf-8"?>
<a:theme xmlns:a="http://schemas.openxmlformats.org/drawingml/2006/main" name="Cornice">
  <a:themeElements>
    <a:clrScheme name="Cornic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Cornice</Template>
  <TotalTime>70</TotalTime>
  <Words>589</Words>
  <Application>Microsoft Office PowerPoint</Application>
  <PresentationFormat>Widescreen</PresentationFormat>
  <Paragraphs>95</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Calibri</vt:lpstr>
      <vt:lpstr>Corbel</vt:lpstr>
      <vt:lpstr>Corbel (Titoli)</vt:lpstr>
      <vt:lpstr>Wingdings 2</vt:lpstr>
      <vt:lpstr>Cornice</vt:lpstr>
      <vt:lpstr>SCUOLA COTTOLENGO DI TORINO SECONDARIA DI PRIMO GRADO</vt:lpstr>
      <vt:lpstr>PERCHÉ UN CONTRIBUTO</vt:lpstr>
      <vt:lpstr>INFORMAZIONI DI BASE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SCUOLA COTTOLENGO DI TORINO PRIMARIA</dc:title>
  <dc:creator>emiliano de maio</dc:creator>
  <cp:lastModifiedBy>Rita Cordova</cp:lastModifiedBy>
  <cp:revision>14</cp:revision>
  <dcterms:created xsi:type="dcterms:W3CDTF">2020-12-29T14:52:45Z</dcterms:created>
  <dcterms:modified xsi:type="dcterms:W3CDTF">2021-11-16T10:50:31Z</dcterms:modified>
</cp:coreProperties>
</file>